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1pPr>
    <a:lvl2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2pPr>
    <a:lvl3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3pPr>
    <a:lvl4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4pPr>
    <a:lvl5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5pPr>
    <a:lvl6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6pPr>
    <a:lvl7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7pPr>
    <a:lvl8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8pPr>
    <a:lvl9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Palatino"/>
          <a:ea typeface="Palatino"/>
          <a:cs typeface="Palatino"/>
        </a:font>
        <a:srgbClr val="6D6A67"/>
      </a:tcTxStyle>
      <a:tcStyle>
        <a:tcBdr>
          <a:left>
            <a:ln w="12700" cap="flat">
              <a:solidFill>
                <a:srgbClr val="7695B6"/>
              </a:solidFill>
              <a:prstDash val="solid"/>
              <a:miter lim="400000"/>
            </a:ln>
          </a:left>
          <a:right>
            <a:ln w="12700" cap="flat">
              <a:solidFill>
                <a:srgbClr val="7695B6"/>
              </a:solidFill>
              <a:prstDash val="solid"/>
              <a:miter lim="400000"/>
            </a:ln>
          </a:right>
          <a:top>
            <a:ln w="127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solidFill>
                <a:srgbClr val="7695B6"/>
              </a:solidFill>
              <a:prstDash val="solid"/>
              <a:miter lim="400000"/>
            </a:ln>
          </a:insideV>
        </a:tcBdr>
        <a:fill>
          <a:noFill/>
        </a:fill>
      </a:tcStyle>
    </a:wholeTbl>
    <a:band2H>
      <a:tcTxStyle/>
      <a:tcStyle>
        <a:tcBdr/>
        <a:fill>
          <a:solidFill>
            <a:srgbClr val="C5C7C9">
              <a:alpha val="30000"/>
            </a:srgbClr>
          </a:solidFill>
        </a:fill>
      </a:tcStyle>
    </a:band2H>
    <a:firstCol>
      <a:tcTxStyle b="off" i="off">
        <a:font>
          <a:latin typeface="Palatino"/>
          <a:ea typeface="Palatino"/>
          <a:cs typeface="Palatino"/>
        </a:font>
        <a:srgbClr val="F6F4EF"/>
      </a:tcTxStyle>
      <a:tcStyle>
        <a:tcBdr>
          <a:left>
            <a:ln w="12700" cap="flat">
              <a:solidFill>
                <a:srgbClr val="7695B6"/>
              </a:solidFill>
              <a:prstDash val="solid"/>
              <a:miter lim="400000"/>
            </a:ln>
          </a:left>
          <a:right>
            <a:ln w="12700" cap="flat">
              <a:noFill/>
              <a:miter lim="400000"/>
            </a:ln>
          </a:right>
          <a:top>
            <a:ln w="12700" cap="flat">
              <a:solidFill>
                <a:srgbClr val="D6D3CB">
                  <a:alpha val="85000"/>
                </a:srgbClr>
              </a:solidFill>
              <a:prstDash val="solid"/>
              <a:miter lim="400000"/>
            </a:ln>
          </a:top>
          <a:bottom>
            <a:ln w="12700" cap="flat">
              <a:solidFill>
                <a:srgbClr val="D6D3CB">
                  <a:alpha val="85000"/>
                </a:srgbClr>
              </a:solidFill>
              <a:prstDash val="solid"/>
              <a:miter lim="400000"/>
            </a:ln>
          </a:bottom>
          <a:insideH>
            <a:ln w="12700" cap="flat">
              <a:solidFill>
                <a:srgbClr val="D6D3CB">
                  <a:alpha val="85000"/>
                </a:srgbClr>
              </a:solidFill>
              <a:prstDash val="solid"/>
              <a:miter lim="400000"/>
            </a:ln>
          </a:insideH>
          <a:insideV>
            <a:ln w="12700" cap="flat">
              <a:solidFill>
                <a:srgbClr val="7695B6"/>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7695B6"/>
              </a:solidFill>
              <a:prstDash val="solid"/>
              <a:miter lim="400000"/>
            </a:ln>
          </a:top>
          <a:bottom>
            <a:ln w="12700" cap="flat">
              <a:solidFill>
                <a:srgbClr val="7695B6"/>
              </a:solidFill>
              <a:prstDash val="solid"/>
              <a:miter lim="400000"/>
            </a:ln>
          </a:bottom>
          <a:insideH>
            <a:ln w="12700" cap="flat">
              <a:solidFill>
                <a:srgbClr val="7695B6"/>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solidFill>
                <a:srgbClr val="7695B6"/>
              </a:solidFill>
              <a:prstDash val="solid"/>
              <a:miter lim="400000"/>
            </a:ln>
          </a:top>
          <a:bottom>
            <a:ln w="0" cap="flat">
              <a:noFill/>
              <a:miter lim="400000"/>
            </a:ln>
          </a:bottom>
          <a:insideH>
            <a:ln w="12700" cap="flat">
              <a:solidFill>
                <a:srgbClr val="7695B6"/>
              </a:solidFill>
              <a:prstDash val="solid"/>
              <a:miter lim="400000"/>
            </a:ln>
          </a:insideH>
          <a:insideV>
            <a:ln w="12700" cap="flat">
              <a:noFill/>
              <a:miter lim="400000"/>
            </a:ln>
          </a:insideV>
        </a:tcBdr>
        <a:fill>
          <a:noFill/>
        </a:fill>
      </a:tcStyle>
    </a:firstRow>
  </a:tblStyle>
  <a:tblStyle styleId="{C7B018BB-80A7-4F77-B60F-C8B233D01FF8}" styleName="">
    <a:tblBg/>
    <a:wholeTbl>
      <a:tcTxStyle b="off" i="off">
        <a:font>
          <a:latin typeface="Palatino"/>
          <a:ea typeface="Palatino"/>
          <a:cs typeface="Palatino"/>
        </a:font>
        <a:srgbClr val="6D6A67"/>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5D5D5D"/>
              </a:solidFill>
              <a:prstDash val="solid"/>
              <a:miter lim="400000"/>
            </a:ln>
          </a:top>
          <a:bottom>
            <a:ln w="12700" cap="flat">
              <a:noFill/>
              <a:miter lim="400000"/>
            </a:ln>
          </a:bottom>
          <a:insideH>
            <a:ln w="12700" cap="flat">
              <a:noFill/>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noFill/>
        </a:fill>
      </a:tcStyle>
    </a:firstRow>
  </a:tblStyle>
  <a:tblStyle styleId="{EEE7283C-3CF3-47DC-8721-378D4A62B228}"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noFill/>
        </a:fill>
      </a:tcStyle>
    </a:wholeTbl>
    <a:band2H>
      <a:tcTxStyle/>
      <a:tcStyle>
        <a:tcBdr/>
        <a:fill>
          <a:solidFill>
            <a:srgbClr val="DBD8CD">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solidFill>
                <a:srgbClr val="615F5C"/>
              </a:solidFill>
              <a:custDash>
                <a:ds d="200000" sp="200000"/>
              </a:custDash>
              <a:miter lim="400000"/>
            </a:ln>
          </a:top>
          <a:bottom>
            <a:ln w="12700" cap="flat">
              <a:solidFill>
                <a:srgbClr val="615F5C"/>
              </a:solidFill>
              <a:custDash>
                <a:ds d="200000" sp="200000"/>
              </a:custDash>
              <a:miter lim="400000"/>
            </a:ln>
          </a:bottom>
          <a:insideH>
            <a:ln w="12700" cap="flat">
              <a:solidFill>
                <a:srgbClr val="615F5C"/>
              </a:solidFill>
              <a:custDash>
                <a:ds d="200000" sp="200000"/>
              </a:custDash>
              <a:miter lim="400000"/>
            </a:ln>
          </a:insideH>
          <a:insideV>
            <a:ln w="12700" cap="flat">
              <a:noFill/>
              <a:miter lim="400000"/>
            </a:ln>
          </a:insideV>
        </a:tcBdr>
        <a:fill>
          <a:solidFill>
            <a:srgbClr val="EEEBE2">
              <a:alpha val="85000"/>
            </a:srgbClr>
          </a:solidFill>
        </a:fill>
      </a:tcStyle>
    </a:firstCol>
    <a:la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FFFFF"/>
      </a:tcTxStyle>
      <a:tcStyle>
        <a:tcBdr>
          <a:left>
            <a:ln w="12700" cap="flat">
              <a:noFill/>
              <a:miter lim="400000"/>
            </a:ln>
          </a:left>
          <a:right>
            <a:ln w="12700" cap="flat">
              <a:noFill/>
              <a:miter lim="400000"/>
            </a:ln>
          </a:right>
          <a:top>
            <a:ln w="12700" cap="flat">
              <a:noFill/>
              <a:miter lim="400000"/>
            </a:ln>
          </a:top>
          <a:bottom>
            <a:ln w="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CF821DB8-F4EB-4A41-A1BA-3FCAFE7338EE}" styleName="">
    <a:tblBg/>
    <a:wholeTbl>
      <a:tcTxStyle b="off" i="off">
        <a:font>
          <a:latin typeface="Palatino"/>
          <a:ea typeface="Palatino"/>
          <a:cs typeface="Palatino"/>
        </a:font>
        <a:srgbClr val="6D6A67"/>
      </a:tcTxStyle>
      <a:tcStyle>
        <a:tcBdr>
          <a:left>
            <a:ln w="12700" cap="flat">
              <a:solidFill>
                <a:srgbClr val="A8A49D"/>
              </a:solidFill>
              <a:prstDash val="solid"/>
              <a:miter lim="400000"/>
            </a:ln>
          </a:left>
          <a:right>
            <a:ln w="12700" cap="flat">
              <a:solidFill>
                <a:srgbClr val="A8A49D"/>
              </a:solidFill>
              <a:prstDash val="solid"/>
              <a:miter lim="400000"/>
            </a:ln>
          </a:right>
          <a:top>
            <a:ln w="12700" cap="flat">
              <a:noFill/>
              <a:miter lim="400000"/>
            </a:ln>
          </a:top>
          <a:bottom>
            <a:ln w="12700" cap="flat">
              <a:noFill/>
              <a:miter lim="400000"/>
            </a:ln>
          </a:bottom>
          <a:insideH>
            <a:ln w="12700" cap="flat">
              <a:noFill/>
              <a:miter lim="400000"/>
            </a:ln>
          </a:insideH>
          <a:insideV>
            <a:ln w="12700" cap="flat">
              <a:solidFill>
                <a:srgbClr val="A8A49D"/>
              </a:solidFill>
              <a:prstDash val="solid"/>
              <a:miter lim="400000"/>
            </a:ln>
          </a:insideV>
        </a:tcBdr>
        <a:fill>
          <a:noFill/>
        </a:fill>
      </a:tcStyle>
    </a:wholeTbl>
    <a:band2H>
      <a:tcTxStyle/>
      <a:tcStyle>
        <a:tcBdr/>
        <a:fill>
          <a:solidFill>
            <a:srgbClr val="C4C1BA">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F3F1DF"/>
              </a:solidFill>
              <a:prstDash val="solid"/>
              <a:miter lim="400000"/>
            </a:ln>
          </a:insideV>
        </a:tcBdr>
        <a:fill>
          <a:no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F3F1DF"/>
              </a:solidFill>
              <a:prstDash val="solid"/>
              <a:miter lim="400000"/>
            </a:ln>
          </a:insideH>
          <a:insideV>
            <a:ln w="12700" cap="flat">
              <a:noFill/>
              <a:miter lim="400000"/>
            </a:ln>
          </a:insideV>
        </a:tcBdr>
        <a:fill>
          <a:noFill/>
        </a:fill>
      </a:tcStyle>
    </a:firstRow>
  </a:tblStyle>
  <a:tblStyle styleId="{33BA23B1-9221-436E-865A-0063620EA4FD}" styleName="">
    <a:tblBg/>
    <a:wholeTbl>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12700" cap="flat">
              <a:noFill/>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solidFill>
                <a:srgbClr val="D6D3CB"/>
              </a:solidFill>
              <a:prstDash val="solid"/>
              <a:miter lim="400000"/>
            </a:ln>
          </a:insideV>
        </a:tcBdr>
        <a:fill>
          <a:solidFill>
            <a:srgbClr val="8C8982"/>
          </a:solidFill>
        </a:fill>
      </a:tcStyle>
    </a:firstCol>
    <a:la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lastRow>
    <a:firstRow>
      <a:tcTxStyle b="off" i="off">
        <a:font>
          <a:latin typeface="Palatino"/>
          <a:ea typeface="Palatino"/>
          <a:cs typeface="Palatino"/>
        </a:font>
        <a:srgbClr val="F6F4E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solidFill>
                <a:srgbClr val="D6D3CB"/>
              </a:solidFill>
              <a:prstDash val="solid"/>
              <a:miter lim="400000"/>
            </a:ln>
          </a:insideH>
          <a:insideV>
            <a:ln w="12700" cap="flat">
              <a:noFill/>
              <a:miter lim="400000"/>
            </a:ln>
          </a:insideV>
        </a:tcBdr>
        <a:fill>
          <a:solidFill>
            <a:srgbClr val="A8A49D"/>
          </a:solidFill>
        </a:fill>
      </a:tcStyle>
    </a:firstRow>
  </a:tblStyle>
  <a:tblStyle styleId="{2708684C-4D16-4618-839F-0558EEFCDFE6}" styleName="">
    <a:tblBg/>
    <a:wholeTbl>
      <a:tcTxStyle b="off" i="off">
        <a:font>
          <a:latin typeface="Palatino"/>
          <a:ea typeface="Palatino"/>
          <a:cs typeface="Palatino"/>
        </a:font>
        <a:srgbClr val="6D6A67"/>
      </a:tcTxStyle>
      <a:tcStyle>
        <a:tcBdr>
          <a:left>
            <a:ln w="25400" cap="flat">
              <a:solidFill>
                <a:srgbClr val="D6D3CB"/>
              </a:solidFill>
              <a:custDash>
                <a:ds d="200000" sp="200000"/>
              </a:custDash>
              <a:miter lim="400000"/>
            </a:ln>
          </a:left>
          <a:right>
            <a:ln w="25400" cap="flat">
              <a:solidFill>
                <a:srgbClr val="D6D3CB"/>
              </a:solidFill>
              <a:custDash>
                <a:ds d="200000" sp="200000"/>
              </a:custDash>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custDash>
                <a:ds d="200000" sp="200000"/>
              </a:custDash>
              <a:miter lim="400000"/>
            </a:ln>
          </a:insideV>
        </a:tcBdr>
        <a:fill>
          <a:noFill/>
        </a:fill>
      </a:tcStyle>
    </a:wholeTbl>
    <a:band2H>
      <a:tcTxStyle/>
      <a:tcStyle>
        <a:tcBdr/>
        <a:fill>
          <a:solidFill>
            <a:srgbClr val="EEEBE2">
              <a:alpha val="85000"/>
            </a:srgbClr>
          </a:solidFill>
        </a:fill>
      </a:tcStyle>
    </a:band2H>
    <a:firstCol>
      <a:tcTxStyle b="off" i="off">
        <a:font>
          <a:latin typeface="Palatino"/>
          <a:ea typeface="Palatino"/>
          <a:cs typeface="Palatino"/>
        </a:font>
        <a:srgbClr val="6D6A67"/>
      </a:tcTxStyle>
      <a:tcStyle>
        <a:tcBdr>
          <a:left>
            <a:ln w="12700" cap="flat">
              <a:noFill/>
              <a:miter lim="400000"/>
            </a:ln>
          </a:left>
          <a:right>
            <a:ln w="25400" cap="flat">
              <a:solidFill>
                <a:srgbClr val="D6D3CB"/>
              </a:solidFill>
              <a:prstDash val="solid"/>
              <a:miter lim="400000"/>
            </a:ln>
          </a:right>
          <a:top>
            <a:ln w="25400" cap="flat">
              <a:solidFill>
                <a:srgbClr val="D6D3CB"/>
              </a:solidFill>
              <a:custDash>
                <a:ds d="200000" sp="200000"/>
              </a:custDash>
              <a:miter lim="400000"/>
            </a:ln>
          </a:top>
          <a:bottom>
            <a:ln w="25400" cap="flat">
              <a:solidFill>
                <a:srgbClr val="D6D3CB"/>
              </a:solidFill>
              <a:custDash>
                <a:ds d="200000" sp="200000"/>
              </a:custDash>
              <a:miter lim="400000"/>
            </a:ln>
          </a:bottom>
          <a:insideH>
            <a:ln w="25400" cap="flat">
              <a:solidFill>
                <a:srgbClr val="D6D3CB"/>
              </a:solidFill>
              <a:custDash>
                <a:ds d="200000" sp="200000"/>
              </a:custDash>
              <a:miter lim="400000"/>
            </a:ln>
          </a:insideH>
          <a:insideV>
            <a:ln w="25400" cap="flat">
              <a:solidFill>
                <a:srgbClr val="D6D3CB"/>
              </a:solidFill>
              <a:prstDash val="solid"/>
              <a:miter lim="400000"/>
            </a:ln>
          </a:insideV>
        </a:tcBdr>
        <a:fill>
          <a:noFill/>
        </a:fill>
      </a:tcStyle>
    </a:firstCol>
    <a:la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25400" cap="flat">
              <a:solidFill>
                <a:srgbClr val="D6D3CB"/>
              </a:solidFill>
              <a:prstDash val="solid"/>
              <a:miter lim="400000"/>
            </a:ln>
          </a:top>
          <a:bottom>
            <a:ln w="12700" cap="flat">
              <a:noFill/>
              <a:miter lim="400000"/>
            </a:ln>
          </a:bottom>
          <a:insideH>
            <a:ln w="25400" cap="flat">
              <a:solidFill>
                <a:srgbClr val="D6D3CB"/>
              </a:solidFill>
              <a:prstDash val="solid"/>
              <a:miter lim="400000"/>
            </a:ln>
          </a:insideH>
          <a:insideV>
            <a:ln w="12700" cap="flat">
              <a:noFill/>
              <a:miter lim="400000"/>
            </a:ln>
          </a:insideV>
        </a:tcBdr>
        <a:fill>
          <a:noFill/>
        </a:fill>
      </a:tcStyle>
    </a:lastRow>
    <a:firstRow>
      <a:tcTxStyle b="off" i="off">
        <a:font>
          <a:latin typeface="Palatino"/>
          <a:ea typeface="Palatino"/>
          <a:cs typeface="Palatino"/>
        </a:font>
        <a:srgbClr val="6D6A67"/>
      </a:tcTxStyle>
      <a:tcStyle>
        <a:tcBdr>
          <a:left>
            <a:ln w="12700" cap="flat">
              <a:noFill/>
              <a:miter lim="400000"/>
            </a:ln>
          </a:left>
          <a:right>
            <a:ln w="12700" cap="flat">
              <a:noFill/>
              <a:miter lim="400000"/>
            </a:ln>
          </a:right>
          <a:top>
            <a:ln w="12700" cap="flat">
              <a:noFill/>
              <a:miter lim="400000"/>
            </a:ln>
          </a:top>
          <a:bottom>
            <a:ln w="25400" cap="flat">
              <a:solidFill>
                <a:srgbClr val="D6D3CB"/>
              </a:solidFill>
              <a:prstDash val="solid"/>
              <a:miter lim="400000"/>
            </a:ln>
          </a:bottom>
          <a:insideH>
            <a:ln w="25400" cap="flat">
              <a:solidFill>
                <a:srgbClr val="D6D3CB"/>
              </a:solidFill>
              <a:prstDash val="solid"/>
              <a:miter lim="400000"/>
            </a:ln>
          </a:insideH>
          <a:insideV>
            <a:ln w="12700" cap="flat">
              <a:noFill/>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3"/>
  </p:normalViewPr>
  <p:slideViewPr>
    <p:cSldViewPr snapToGrid="0" snapToObjects="1">
      <p:cViewPr varScale="1">
        <p:scale>
          <a:sx n="82" d="100"/>
          <a:sy n="82" d="100"/>
        </p:scale>
        <p:origin x="1488"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0" name="Shape 130"/>
          <p:cNvSpPr>
            <a:spLocks noGrp="1" noRot="1" noChangeAspect="1"/>
          </p:cNvSpPr>
          <p:nvPr>
            <p:ph type="sldImg"/>
          </p:nvPr>
        </p:nvSpPr>
        <p:spPr>
          <a:xfrm>
            <a:off x="1143000" y="685800"/>
            <a:ext cx="4572000" cy="3429000"/>
          </a:xfrm>
          <a:prstGeom prst="rect">
            <a:avLst/>
          </a:prstGeom>
        </p:spPr>
        <p:txBody>
          <a:bodyPr/>
          <a:lstStyle/>
          <a:p>
            <a:endParaRPr/>
          </a:p>
        </p:txBody>
      </p:sp>
      <p:sp>
        <p:nvSpPr>
          <p:cNvPr id="131" name="Shape 131"/>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amp; Subtitle">
    <p:spTree>
      <p:nvGrpSpPr>
        <p:cNvPr id="1" name=""/>
        <p:cNvGrpSpPr/>
        <p:nvPr/>
      </p:nvGrpSpPr>
      <p:grpSpPr>
        <a:xfrm>
          <a:off x="0" y="0"/>
          <a:ext cx="0" cy="0"/>
          <a:chOff x="0" y="0"/>
          <a:chExt cx="0" cy="0"/>
        </a:xfrm>
      </p:grpSpPr>
      <p:sp>
        <p:nvSpPr>
          <p:cNvPr id="13"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4"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15"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16" name="Title Text"/>
          <p:cNvSpPr txBox="1">
            <a:spLocks noGrp="1"/>
          </p:cNvSpPr>
          <p:nvPr>
            <p:ph type="title"/>
          </p:nvPr>
        </p:nvSpPr>
        <p:spPr>
          <a:xfrm>
            <a:off x="355600" y="5905500"/>
            <a:ext cx="12293600" cy="2108200"/>
          </a:xfrm>
          <a:prstGeom prst="rect">
            <a:avLst/>
          </a:prstGeom>
        </p:spPr>
        <p:txBody>
          <a:bodyPr anchor="b"/>
          <a:lstStyle/>
          <a:p>
            <a:r>
              <a:t>Title Text</a:t>
            </a:r>
          </a:p>
        </p:txBody>
      </p:sp>
      <p:sp>
        <p:nvSpPr>
          <p:cNvPr id="17" name="Body Level One…"/>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18"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Quote">
    <p:spTree>
      <p:nvGrpSpPr>
        <p:cNvPr id="1" name=""/>
        <p:cNvGrpSpPr/>
        <p:nvPr/>
      </p:nvGrpSpPr>
      <p:grpSpPr>
        <a:xfrm>
          <a:off x="0" y="0"/>
          <a:ext cx="0" cy="0"/>
          <a:chOff x="0" y="0"/>
          <a:chExt cx="0" cy="0"/>
        </a:xfrm>
      </p:grpSpPr>
      <p:sp>
        <p:nvSpPr>
          <p:cNvPr id="107" name="“Type a quote here.”"/>
          <p:cNvSpPr txBox="1">
            <a:spLocks noGrp="1"/>
          </p:cNvSpPr>
          <p:nvPr>
            <p:ph type="body" sz="quarter" idx="13"/>
          </p:nvPr>
        </p:nvSpPr>
        <p:spPr>
          <a:xfrm>
            <a:off x="1270000" y="4305300"/>
            <a:ext cx="10464800" cy="609600"/>
          </a:xfrm>
          <a:prstGeom prst="rect">
            <a:avLst/>
          </a:prstGeom>
        </p:spPr>
        <p:txBody>
          <a:bodyPr>
            <a:spAutoFit/>
          </a:bodyPr>
          <a:lstStyle>
            <a:lvl1pPr marL="0" indent="0" algn="ctr">
              <a:buClrTx/>
              <a:buSzTx/>
              <a:buFontTx/>
              <a:buNone/>
              <a:defRPr sz="3000"/>
            </a:lvl1pPr>
          </a:lstStyle>
          <a:p>
            <a:r>
              <a:t>“Type a quote here.” </a:t>
            </a:r>
          </a:p>
        </p:txBody>
      </p:sp>
      <p:sp>
        <p:nvSpPr>
          <p:cNvPr id="108" name="–Johnny Appleseed"/>
          <p:cNvSpPr txBox="1">
            <a:spLocks noGrp="1"/>
          </p:cNvSpPr>
          <p:nvPr>
            <p:ph type="body" sz="quarter" idx="14"/>
          </p:nvPr>
        </p:nvSpPr>
        <p:spPr>
          <a:xfrm>
            <a:off x="1270000" y="6362700"/>
            <a:ext cx="10464800" cy="609600"/>
          </a:xfrm>
          <a:prstGeom prst="rect">
            <a:avLst/>
          </a:prstGeom>
        </p:spPr>
        <p:txBody>
          <a:bodyPr anchor="t">
            <a:spAutoFit/>
          </a:bodyPr>
          <a:lstStyle>
            <a:lvl1pPr marL="0" indent="0" algn="ctr">
              <a:spcBef>
                <a:spcPts val="1200"/>
              </a:spcBef>
              <a:buClrTx/>
              <a:buSzTx/>
              <a:buFontTx/>
              <a:buNone/>
              <a:defRPr sz="3000" i="1">
                <a:solidFill>
                  <a:srgbClr val="5C86B9"/>
                </a:solidFill>
              </a:defRPr>
            </a:lvl1pPr>
          </a:lstStyle>
          <a:p>
            <a:r>
              <a:t>–Johnny Appleseed</a:t>
            </a:r>
          </a:p>
        </p:txBody>
      </p:sp>
      <p:sp>
        <p:nvSpPr>
          <p:cNvPr id="109"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p:spTree>
      <p:nvGrpSpPr>
        <p:cNvPr id="1" name=""/>
        <p:cNvGrpSpPr/>
        <p:nvPr/>
      </p:nvGrpSpPr>
      <p:grpSpPr>
        <a:xfrm>
          <a:off x="0" y="0"/>
          <a:ext cx="0" cy="0"/>
          <a:chOff x="0" y="0"/>
          <a:chExt cx="0" cy="0"/>
        </a:xfrm>
      </p:grpSpPr>
      <p:sp>
        <p:nvSpPr>
          <p:cNvPr id="116" name="Image"/>
          <p:cNvSpPr>
            <a:spLocks noGrp="1"/>
          </p:cNvSpPr>
          <p:nvPr>
            <p:ph type="pic" idx="13"/>
          </p:nvPr>
        </p:nvSpPr>
        <p:spPr>
          <a:xfrm>
            <a:off x="-342900" y="0"/>
            <a:ext cx="13655989" cy="9753600"/>
          </a:xfrm>
          <a:prstGeom prst="rect">
            <a:avLst/>
          </a:prstGeom>
        </p:spPr>
        <p:txBody>
          <a:bodyPr lIns="91439" tIns="45719" rIns="91439" bIns="45719" anchor="t">
            <a:noAutofit/>
          </a:bodyPr>
          <a:lstStyle/>
          <a:p>
            <a:endParaRPr/>
          </a:p>
        </p:txBody>
      </p:sp>
      <p:sp>
        <p:nvSpPr>
          <p:cNvPr id="117"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24"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Photo - Horizontal">
    <p:spTree>
      <p:nvGrpSpPr>
        <p:cNvPr id="1" name=""/>
        <p:cNvGrpSpPr/>
        <p:nvPr/>
      </p:nvGrpSpPr>
      <p:grpSpPr>
        <a:xfrm>
          <a:off x="0" y="0"/>
          <a:ext cx="0" cy="0"/>
          <a:chOff x="0" y="0"/>
          <a:chExt cx="0" cy="0"/>
        </a:xfrm>
      </p:grpSpPr>
      <p:sp>
        <p:nvSpPr>
          <p:cNvPr id="25" name="Line"/>
          <p:cNvSpPr/>
          <p:nvPr/>
        </p:nvSpPr>
        <p:spPr>
          <a:xfrm>
            <a:off x="406400" y="86233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6" name="Line"/>
          <p:cNvSpPr/>
          <p:nvPr/>
        </p:nvSpPr>
        <p:spPr>
          <a:xfrm>
            <a:off x="406400" y="867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27" name="Date"/>
          <p:cNvSpPr txBox="1">
            <a:spLocks noGrp="1"/>
          </p:cNvSpPr>
          <p:nvPr>
            <p:ph type="body" sz="quarter" idx="13"/>
          </p:nvPr>
        </p:nvSpPr>
        <p:spPr>
          <a:xfrm>
            <a:off x="369422" y="8807450"/>
            <a:ext cx="12255501" cy="406400"/>
          </a:xfrm>
          <a:prstGeom prst="rect">
            <a:avLst/>
          </a:prstGeom>
        </p:spPr>
        <p:txBody>
          <a:bodyPr>
            <a:spAutoFit/>
          </a:bodyPr>
          <a:lstStyle>
            <a:lvl1pPr marL="0" indent="0">
              <a:spcBef>
                <a:spcPts val="0"/>
              </a:spcBef>
              <a:buClrTx/>
              <a:buSzTx/>
              <a:buFontTx/>
              <a:buNone/>
              <a:defRPr sz="1800" i="1">
                <a:solidFill>
                  <a:srgbClr val="5C86B9"/>
                </a:solidFill>
              </a:defRPr>
            </a:lvl1pPr>
          </a:lstStyle>
          <a:p>
            <a:r>
              <a:t>Date</a:t>
            </a:r>
          </a:p>
        </p:txBody>
      </p:sp>
      <p:sp>
        <p:nvSpPr>
          <p:cNvPr id="28" name="108352003_2880x2057.jpeg"/>
          <p:cNvSpPr>
            <a:spLocks noGrp="1"/>
          </p:cNvSpPr>
          <p:nvPr>
            <p:ph type="pic" idx="14"/>
          </p:nvPr>
        </p:nvSpPr>
        <p:spPr>
          <a:xfrm>
            <a:off x="368300" y="-406400"/>
            <a:ext cx="12269052" cy="8763000"/>
          </a:xfrm>
          <a:prstGeom prst="rect">
            <a:avLst/>
          </a:prstGeom>
        </p:spPr>
        <p:txBody>
          <a:bodyPr lIns="91439" tIns="45719" rIns="91439" bIns="45719" anchor="t">
            <a:noAutofit/>
          </a:bodyPr>
          <a:lstStyle/>
          <a:p>
            <a:endParaRPr/>
          </a:p>
        </p:txBody>
      </p:sp>
      <p:sp>
        <p:nvSpPr>
          <p:cNvPr id="29" name="Title Text"/>
          <p:cNvSpPr txBox="1">
            <a:spLocks noGrp="1"/>
          </p:cNvSpPr>
          <p:nvPr>
            <p:ph type="title"/>
          </p:nvPr>
        </p:nvSpPr>
        <p:spPr>
          <a:xfrm>
            <a:off x="355600" y="6908800"/>
            <a:ext cx="12293600" cy="1104900"/>
          </a:xfrm>
          <a:prstGeom prst="rect">
            <a:avLst/>
          </a:prstGeom>
        </p:spPr>
        <p:txBody>
          <a:bodyPr anchor="b"/>
          <a:lstStyle/>
          <a:p>
            <a:r>
              <a:t>Title Text</a:t>
            </a:r>
          </a:p>
        </p:txBody>
      </p:sp>
      <p:sp>
        <p:nvSpPr>
          <p:cNvPr id="30" name="Body Level One…"/>
          <p:cNvSpPr txBox="1">
            <a:spLocks noGrp="1"/>
          </p:cNvSpPr>
          <p:nvPr>
            <p:ph type="body" sz="quarter" idx="1"/>
          </p:nvPr>
        </p:nvSpPr>
        <p:spPr>
          <a:xfrm>
            <a:off x="355600" y="8001000"/>
            <a:ext cx="12293600" cy="5080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 Center">
    <p:spTree>
      <p:nvGrpSpPr>
        <p:cNvPr id="1" name=""/>
        <p:cNvGrpSpPr/>
        <p:nvPr/>
      </p:nvGrpSpPr>
      <p:grpSpPr>
        <a:xfrm>
          <a:off x="0" y="0"/>
          <a:ext cx="0" cy="0"/>
          <a:chOff x="0" y="0"/>
          <a:chExt cx="0" cy="0"/>
        </a:xfrm>
      </p:grpSpPr>
      <p:sp>
        <p:nvSpPr>
          <p:cNvPr id="38" name="Line"/>
          <p:cNvSpPr/>
          <p:nvPr/>
        </p:nvSpPr>
        <p:spPr>
          <a:xfrm>
            <a:off x="406400" y="48641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9" name="Line"/>
          <p:cNvSpPr/>
          <p:nvPr/>
        </p:nvSpPr>
        <p:spPr>
          <a:xfrm>
            <a:off x="406400" y="49149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0" name="Title Text"/>
          <p:cNvSpPr txBox="1">
            <a:spLocks noGrp="1"/>
          </p:cNvSpPr>
          <p:nvPr>
            <p:ph type="title"/>
          </p:nvPr>
        </p:nvSpPr>
        <p:spPr>
          <a:xfrm>
            <a:off x="355600" y="2628900"/>
            <a:ext cx="12293600" cy="2108200"/>
          </a:xfrm>
          <a:prstGeom prst="rect">
            <a:avLst/>
          </a:prstGeom>
        </p:spPr>
        <p:txBody>
          <a:bodyPr anchor="b"/>
          <a:lstStyle/>
          <a:p>
            <a:r>
              <a:t>Title Text</a:t>
            </a:r>
          </a:p>
        </p:txBody>
      </p:sp>
      <p:sp>
        <p:nvSpPr>
          <p:cNvPr id="4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Photo - Vertical">
    <p:spTree>
      <p:nvGrpSpPr>
        <p:cNvPr id="1" name=""/>
        <p:cNvGrpSpPr/>
        <p:nvPr/>
      </p:nvGrpSpPr>
      <p:grpSpPr>
        <a:xfrm>
          <a:off x="0" y="0"/>
          <a:ext cx="0" cy="0"/>
          <a:chOff x="0" y="0"/>
          <a:chExt cx="0" cy="0"/>
        </a:xfrm>
      </p:grpSpPr>
      <p:sp>
        <p:nvSpPr>
          <p:cNvPr id="48" name="Line"/>
          <p:cNvSpPr/>
          <p:nvPr/>
        </p:nvSpPr>
        <p:spPr>
          <a:xfrm>
            <a:off x="406400" y="52705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9" name="Line"/>
          <p:cNvSpPr/>
          <p:nvPr/>
        </p:nvSpPr>
        <p:spPr>
          <a:xfrm>
            <a:off x="406400" y="53213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50" name="108177208_1914x1620.jpeg"/>
          <p:cNvSpPr>
            <a:spLocks noGrp="1"/>
          </p:cNvSpPr>
          <p:nvPr>
            <p:ph type="pic" idx="13"/>
          </p:nvPr>
        </p:nvSpPr>
        <p:spPr>
          <a:xfrm>
            <a:off x="3987800" y="0"/>
            <a:ext cx="11523699" cy="9753600"/>
          </a:xfrm>
          <a:prstGeom prst="rect">
            <a:avLst/>
          </a:prstGeom>
        </p:spPr>
        <p:txBody>
          <a:bodyPr lIns="91439" tIns="45719" rIns="91439" bIns="45719" anchor="t">
            <a:noAutofit/>
          </a:bodyPr>
          <a:lstStyle/>
          <a:p>
            <a:endParaRPr/>
          </a:p>
        </p:txBody>
      </p:sp>
      <p:sp>
        <p:nvSpPr>
          <p:cNvPr id="51" name="Title Text"/>
          <p:cNvSpPr txBox="1">
            <a:spLocks noGrp="1"/>
          </p:cNvSpPr>
          <p:nvPr>
            <p:ph type="title"/>
          </p:nvPr>
        </p:nvSpPr>
        <p:spPr>
          <a:xfrm>
            <a:off x="355600" y="1930400"/>
            <a:ext cx="5816600" cy="3238500"/>
          </a:xfrm>
          <a:prstGeom prst="rect">
            <a:avLst/>
          </a:prstGeom>
        </p:spPr>
        <p:txBody>
          <a:bodyPr anchor="b"/>
          <a:lstStyle/>
          <a:p>
            <a:r>
              <a:t>Title Text</a:t>
            </a:r>
          </a:p>
        </p:txBody>
      </p:sp>
      <p:sp>
        <p:nvSpPr>
          <p:cNvPr id="52" name="Body Level One…"/>
          <p:cNvSpPr txBox="1">
            <a:spLocks noGrp="1"/>
          </p:cNvSpPr>
          <p:nvPr>
            <p:ph type="body" sz="quarter" idx="1"/>
          </p:nvPr>
        </p:nvSpPr>
        <p:spPr>
          <a:xfrm>
            <a:off x="355600" y="5410200"/>
            <a:ext cx="5816600" cy="3365500"/>
          </a:xfrm>
          <a:prstGeom prst="rect">
            <a:avLst/>
          </a:prstGeom>
        </p:spPr>
        <p:txBody>
          <a:bodyPr anchor="t"/>
          <a:lstStyle>
            <a:lvl1pPr marL="0" indent="0">
              <a:spcBef>
                <a:spcPts val="1000"/>
              </a:spcBef>
              <a:buClrTx/>
              <a:buSzTx/>
              <a:buFontTx/>
              <a:buNone/>
              <a:defRPr sz="2400">
                <a:solidFill>
                  <a:srgbClr val="5C86B9"/>
                </a:solidFill>
              </a:defRPr>
            </a:lvl1pPr>
            <a:lvl2pPr marL="0" indent="0">
              <a:spcBef>
                <a:spcPts val="1000"/>
              </a:spcBef>
              <a:buClrTx/>
              <a:buSzTx/>
              <a:buFontTx/>
              <a:buNone/>
              <a:defRPr sz="2400">
                <a:solidFill>
                  <a:srgbClr val="5C86B9"/>
                </a:solidFill>
              </a:defRPr>
            </a:lvl2pPr>
            <a:lvl3pPr marL="0" indent="0">
              <a:spcBef>
                <a:spcPts val="1000"/>
              </a:spcBef>
              <a:buClrTx/>
              <a:buSzTx/>
              <a:buFontTx/>
              <a:buNone/>
              <a:defRPr sz="2400">
                <a:solidFill>
                  <a:srgbClr val="5C86B9"/>
                </a:solidFill>
              </a:defRPr>
            </a:lvl3pPr>
            <a:lvl4pPr marL="0" indent="0">
              <a:spcBef>
                <a:spcPts val="1000"/>
              </a:spcBef>
              <a:buClrTx/>
              <a:buSzTx/>
              <a:buFontTx/>
              <a:buNone/>
              <a:defRPr sz="2400">
                <a:solidFill>
                  <a:srgbClr val="5C86B9"/>
                </a:solidFill>
              </a:defRPr>
            </a:lvl4pPr>
            <a:lvl5pPr marL="0" indent="0">
              <a:spcBef>
                <a:spcPts val="1000"/>
              </a:spcBef>
              <a:buClrTx/>
              <a:buSzTx/>
              <a:buFontTx/>
              <a:buNone/>
              <a:defRPr sz="2400">
                <a:solidFill>
                  <a:srgbClr val="5C86B9"/>
                </a:solidFill>
              </a:defRPr>
            </a:lvl5pPr>
          </a:lstStyle>
          <a:p>
            <a:r>
              <a:t>Body Level One</a:t>
            </a:r>
          </a:p>
          <a:p>
            <a:pPr lvl="1"/>
            <a:r>
              <a:t>Body Level Two</a:t>
            </a:r>
          </a:p>
          <a:p>
            <a:pPr lvl="2"/>
            <a:r>
              <a:t>Body Level Three</a:t>
            </a:r>
          </a:p>
          <a:p>
            <a:pPr lvl="3"/>
            <a:r>
              <a:t>Body Level Four</a:t>
            </a:r>
          </a:p>
          <a:p>
            <a:pPr lvl="4"/>
            <a:r>
              <a:t>Body Level Five</a:t>
            </a:r>
          </a:p>
        </p:txBody>
      </p:sp>
      <p:sp>
        <p:nvSpPr>
          <p:cNvPr id="53"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60" name="Title Text"/>
          <p:cNvSpPr txBox="1">
            <a:spLocks noGrp="1"/>
          </p:cNvSpPr>
          <p:nvPr>
            <p:ph type="title"/>
          </p:nvPr>
        </p:nvSpPr>
        <p:spPr>
          <a:prstGeom prst="rect">
            <a:avLst/>
          </a:prstGeom>
        </p:spPr>
        <p:txBody>
          <a:bodyPr/>
          <a:lstStyle/>
          <a:p>
            <a:r>
              <a:t>Title Text</a:t>
            </a:r>
          </a:p>
        </p:txBody>
      </p:sp>
      <p:sp>
        <p:nvSpPr>
          <p:cNvPr id="6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68" name="Title Text"/>
          <p:cNvSpPr txBox="1">
            <a:spLocks noGrp="1"/>
          </p:cNvSpPr>
          <p:nvPr>
            <p:ph type="title"/>
          </p:nvPr>
        </p:nvSpPr>
        <p:spPr>
          <a:prstGeom prst="rect">
            <a:avLst/>
          </a:prstGeom>
        </p:spPr>
        <p:txBody>
          <a:bodyPr/>
          <a:lstStyle/>
          <a:p>
            <a:r>
              <a:t>Title Text</a:t>
            </a:r>
          </a:p>
        </p:txBody>
      </p:sp>
      <p:sp>
        <p:nvSpPr>
          <p:cNvPr id="69" name="Body Level One…"/>
          <p:cNvSpPr txBox="1">
            <a:spLocks noGrp="1"/>
          </p:cNvSpPr>
          <p:nvPr>
            <p:ph type="body" idx="1"/>
          </p:nvPr>
        </p:nvSpPr>
        <p:spPr>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7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Bullets &amp; Photo">
    <p:spTree>
      <p:nvGrpSpPr>
        <p:cNvPr id="1" name=""/>
        <p:cNvGrpSpPr/>
        <p:nvPr/>
      </p:nvGrpSpPr>
      <p:grpSpPr>
        <a:xfrm>
          <a:off x="0" y="0"/>
          <a:ext cx="0" cy="0"/>
          <a:chOff x="0" y="0"/>
          <a:chExt cx="0" cy="0"/>
        </a:xfrm>
      </p:grpSpPr>
      <p:sp>
        <p:nvSpPr>
          <p:cNvPr id="77" name="Line"/>
          <p:cNvSpPr/>
          <p:nvPr/>
        </p:nvSpPr>
        <p:spPr>
          <a:xfrm>
            <a:off x="406400" y="25654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8" name="Line"/>
          <p:cNvSpPr/>
          <p:nvPr/>
        </p:nvSpPr>
        <p:spPr>
          <a:xfrm>
            <a:off x="406400" y="2616200"/>
            <a:ext cx="5689600"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79" name="117356722_2160x1620.jpeg"/>
          <p:cNvSpPr>
            <a:spLocks noGrp="1"/>
          </p:cNvSpPr>
          <p:nvPr>
            <p:ph type="pic" idx="13"/>
          </p:nvPr>
        </p:nvSpPr>
        <p:spPr>
          <a:xfrm>
            <a:off x="3035300" y="0"/>
            <a:ext cx="13004800" cy="9753600"/>
          </a:xfrm>
          <a:prstGeom prst="rect">
            <a:avLst/>
          </a:prstGeom>
        </p:spPr>
        <p:txBody>
          <a:bodyPr lIns="91439" tIns="45719" rIns="91439" bIns="45719" anchor="t">
            <a:noAutofit/>
          </a:bodyPr>
          <a:lstStyle/>
          <a:p>
            <a:endParaRPr/>
          </a:p>
        </p:txBody>
      </p:sp>
      <p:sp>
        <p:nvSpPr>
          <p:cNvPr id="80" name="Title Text"/>
          <p:cNvSpPr txBox="1">
            <a:spLocks noGrp="1"/>
          </p:cNvSpPr>
          <p:nvPr>
            <p:ph type="title"/>
          </p:nvPr>
        </p:nvSpPr>
        <p:spPr>
          <a:xfrm>
            <a:off x="355600" y="444500"/>
            <a:ext cx="5816600" cy="2044700"/>
          </a:xfrm>
          <a:prstGeom prst="rect">
            <a:avLst/>
          </a:prstGeom>
        </p:spPr>
        <p:txBody>
          <a:bodyPr/>
          <a:lstStyle/>
          <a:p>
            <a:r>
              <a:t>Title Text</a:t>
            </a:r>
          </a:p>
        </p:txBody>
      </p:sp>
      <p:sp>
        <p:nvSpPr>
          <p:cNvPr id="81" name="Body Level One…"/>
          <p:cNvSpPr txBox="1">
            <a:spLocks noGrp="1"/>
          </p:cNvSpPr>
          <p:nvPr>
            <p:ph type="body" sz="half" idx="1"/>
          </p:nvPr>
        </p:nvSpPr>
        <p:spPr>
          <a:xfrm>
            <a:off x="355600" y="2984500"/>
            <a:ext cx="5816600" cy="6324600"/>
          </a:xfrm>
          <a:prstGeom prst="rect">
            <a:avLst/>
          </a:prstGeom>
        </p:spPr>
        <p:txBody>
          <a:bodyPr/>
          <a:lstStyle>
            <a:lvl1pPr marL="381000" indent="-381000">
              <a:defRPr sz="3000"/>
            </a:lvl1pPr>
            <a:lvl2pPr marL="762000" indent="-381000">
              <a:defRPr sz="3000"/>
            </a:lvl2pPr>
            <a:lvl3pPr marL="1143000" indent="-381000">
              <a:defRPr sz="3000"/>
            </a:lvl3pPr>
            <a:lvl4pPr marL="1524000" indent="-381000">
              <a:defRPr sz="3000"/>
            </a:lvl4pPr>
            <a:lvl5pPr marL="1905000" indent="-381000">
              <a:defRPr sz="3000"/>
            </a:lvl5pPr>
          </a:lstStyle>
          <a:p>
            <a:r>
              <a:t>Body Level One</a:t>
            </a:r>
          </a:p>
          <a:p>
            <a:pPr lvl="1"/>
            <a:r>
              <a:t>Body Level Two</a:t>
            </a:r>
          </a:p>
          <a:p>
            <a:pPr lvl="2"/>
            <a:r>
              <a:t>Body Level Three</a:t>
            </a:r>
          </a:p>
          <a:p>
            <a:pPr lvl="3"/>
            <a:r>
              <a:t>Body Level Four</a:t>
            </a:r>
          </a:p>
          <a:p>
            <a:pPr lvl="4"/>
            <a:r>
              <a:t>Body Level Five</a:t>
            </a:r>
          </a:p>
        </p:txBody>
      </p:sp>
      <p:sp>
        <p:nvSpPr>
          <p:cNvPr id="82" name="Slide Number"/>
          <p:cNvSpPr txBox="1">
            <a:spLocks noGrp="1"/>
          </p:cNvSpPr>
          <p:nvPr>
            <p:ph type="sldNum" sz="quarter" idx="2"/>
          </p:nvPr>
        </p:nvSpPr>
        <p:spPr>
          <a:prstGeom prst="rect">
            <a:avLst/>
          </a:prstGeom>
        </p:spPr>
        <p:txBody>
          <a:bodyPr/>
          <a:lstStyle>
            <a:lvl1pPr>
              <a:defRPr>
                <a:solidFill>
                  <a:srgbClr val="FFFFFF"/>
                </a:solidFill>
                <a:effectLst>
                  <a:outerShdw blurRad="38100" dist="15537" dir="5392174" rotWithShape="0">
                    <a:srgbClr val="000000">
                      <a:alpha val="78421"/>
                    </a:srgbClr>
                  </a:outerShdw>
                </a:effectLst>
              </a:defRPr>
            </a:lvl1pPr>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ullets">
    <p:spTree>
      <p:nvGrpSpPr>
        <p:cNvPr id="1" name=""/>
        <p:cNvGrpSpPr/>
        <p:nvPr/>
      </p:nvGrpSpPr>
      <p:grpSpPr>
        <a:xfrm>
          <a:off x="0" y="0"/>
          <a:ext cx="0" cy="0"/>
          <a:chOff x="0" y="0"/>
          <a:chExt cx="0" cy="0"/>
        </a:xfrm>
      </p:grpSpPr>
      <p:sp>
        <p:nvSpPr>
          <p:cNvPr id="89" name="Body Level One…"/>
          <p:cNvSpPr txBox="1">
            <a:spLocks noGrp="1"/>
          </p:cNvSpPr>
          <p:nvPr>
            <p:ph type="body" idx="1"/>
          </p:nvPr>
        </p:nvSpPr>
        <p:spPr>
          <a:xfrm>
            <a:off x="355600" y="444500"/>
            <a:ext cx="12293600" cy="8864600"/>
          </a:xfrm>
          <a:prstGeom prst="rect">
            <a:avLst/>
          </a:prstGeom>
        </p:spPr>
        <p:txBody>
          <a:bodyPr/>
          <a:lstStyle>
            <a:lvl1pPr>
              <a:spcBef>
                <a:spcPts val="4200"/>
              </a:spcBef>
            </a:lvl1pPr>
            <a:lvl2pPr>
              <a:spcBef>
                <a:spcPts val="4200"/>
              </a:spcBef>
            </a:lvl2pPr>
            <a:lvl3pPr>
              <a:spcBef>
                <a:spcPts val="4200"/>
              </a:spcBef>
            </a:lvl3pPr>
            <a:lvl4pPr>
              <a:spcBef>
                <a:spcPts val="4200"/>
              </a:spcBef>
            </a:lvl4pPr>
            <a:lvl5pPr>
              <a:spcBef>
                <a:spcPts val="4200"/>
              </a:spcBef>
            </a:lvl5pPr>
          </a:lstStyle>
          <a:p>
            <a:r>
              <a:t>Body Level One</a:t>
            </a:r>
          </a:p>
          <a:p>
            <a:pPr lvl="1"/>
            <a:r>
              <a:t>Body Level Two</a:t>
            </a:r>
          </a:p>
          <a:p>
            <a:pPr lvl="2"/>
            <a:r>
              <a:t>Body Level Three</a:t>
            </a:r>
          </a:p>
          <a:p>
            <a:pPr lvl="3"/>
            <a:r>
              <a:t>Body Level Four</a:t>
            </a:r>
          </a:p>
          <a:p>
            <a:pPr lvl="4"/>
            <a:r>
              <a:t>Body Level Five</a:t>
            </a:r>
          </a:p>
        </p:txBody>
      </p:sp>
      <p:sp>
        <p:nvSpPr>
          <p:cNvPr id="9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Photo - 3 Up">
    <p:spTree>
      <p:nvGrpSpPr>
        <p:cNvPr id="1" name=""/>
        <p:cNvGrpSpPr/>
        <p:nvPr/>
      </p:nvGrpSpPr>
      <p:grpSpPr>
        <a:xfrm>
          <a:off x="0" y="0"/>
          <a:ext cx="0" cy="0"/>
          <a:chOff x="0" y="0"/>
          <a:chExt cx="0" cy="0"/>
        </a:xfrm>
      </p:grpSpPr>
      <p:sp>
        <p:nvSpPr>
          <p:cNvPr id="97" name="Image"/>
          <p:cNvSpPr>
            <a:spLocks noGrp="1"/>
          </p:cNvSpPr>
          <p:nvPr>
            <p:ph type="pic" sz="half" idx="13"/>
          </p:nvPr>
        </p:nvSpPr>
        <p:spPr>
          <a:xfrm>
            <a:off x="6502400" y="4406900"/>
            <a:ext cx="6121401" cy="5176888"/>
          </a:xfrm>
          <a:prstGeom prst="rect">
            <a:avLst/>
          </a:prstGeom>
        </p:spPr>
        <p:txBody>
          <a:bodyPr lIns="91439" tIns="45719" rIns="91439" bIns="45719" anchor="t">
            <a:noAutofit/>
          </a:bodyPr>
          <a:lstStyle/>
          <a:p>
            <a:endParaRPr/>
          </a:p>
        </p:txBody>
      </p:sp>
      <p:sp>
        <p:nvSpPr>
          <p:cNvPr id="98" name="Image"/>
          <p:cNvSpPr>
            <a:spLocks noGrp="1"/>
          </p:cNvSpPr>
          <p:nvPr>
            <p:ph type="pic" sz="half" idx="14"/>
          </p:nvPr>
        </p:nvSpPr>
        <p:spPr>
          <a:xfrm>
            <a:off x="6502400" y="431762"/>
            <a:ext cx="6121401" cy="4368801"/>
          </a:xfrm>
          <a:prstGeom prst="rect">
            <a:avLst/>
          </a:prstGeom>
        </p:spPr>
        <p:txBody>
          <a:bodyPr lIns="91439" tIns="45719" rIns="91439" bIns="45719" anchor="t">
            <a:noAutofit/>
          </a:bodyPr>
          <a:lstStyle/>
          <a:p>
            <a:endParaRPr/>
          </a:p>
        </p:txBody>
      </p:sp>
      <p:sp>
        <p:nvSpPr>
          <p:cNvPr id="99" name="Image"/>
          <p:cNvSpPr>
            <a:spLocks noGrp="1"/>
          </p:cNvSpPr>
          <p:nvPr>
            <p:ph type="pic" idx="15"/>
          </p:nvPr>
        </p:nvSpPr>
        <p:spPr>
          <a:xfrm>
            <a:off x="-3187700" y="444500"/>
            <a:ext cx="11633200" cy="8724900"/>
          </a:xfrm>
          <a:prstGeom prst="rect">
            <a:avLst/>
          </a:prstGeom>
        </p:spPr>
        <p:txBody>
          <a:bodyPr lIns="91439" tIns="45719" rIns="91439" bIns="45719" anchor="t">
            <a:noAutofit/>
          </a:bodyPr>
          <a:lstStyle/>
          <a:p>
            <a:endParaRPr/>
          </a:p>
        </p:txBody>
      </p:sp>
      <p:sp>
        <p:nvSpPr>
          <p:cNvPr id="100" name="Slide Number"/>
          <p:cNvSpPr txBox="1">
            <a:spLocks noGrp="1"/>
          </p:cNvSpPr>
          <p:nvPr>
            <p:ph type="sldNum" sz="quarter" idx="2"/>
          </p:nvPr>
        </p:nvSpPr>
        <p:spPr>
          <a:prstGeom prst="rect">
            <a:avLst/>
          </a:prstGeom>
        </p:spPr>
        <p:txBody>
          <a:bodyPr/>
          <a:lstStyle>
            <a:lvl1pPr>
              <a:defRPr>
                <a:solidFill>
                  <a:srgbClr val="324863"/>
                </a:solidFill>
              </a:defRPr>
            </a:lvl1p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4"/>
          <a:srcRect/>
          <a:stretch>
            <a:fillRect/>
          </a:stretch>
        </a:blipFill>
        <a:effectLst/>
      </p:bgPr>
    </p:bg>
    <p:spTree>
      <p:nvGrpSpPr>
        <p:cNvPr id="1" name=""/>
        <p:cNvGrpSpPr/>
        <p:nvPr/>
      </p:nvGrpSpPr>
      <p:grpSpPr>
        <a:xfrm>
          <a:off x="0" y="0"/>
          <a:ext cx="0" cy="0"/>
          <a:chOff x="0" y="0"/>
          <a:chExt cx="0" cy="0"/>
        </a:xfrm>
      </p:grpSpPr>
      <p:sp>
        <p:nvSpPr>
          <p:cNvPr id="2" name="Line"/>
          <p:cNvSpPr/>
          <p:nvPr/>
        </p:nvSpPr>
        <p:spPr>
          <a:xfrm>
            <a:off x="406400" y="25654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3" name="Line"/>
          <p:cNvSpPr/>
          <p:nvPr/>
        </p:nvSpPr>
        <p:spPr>
          <a:xfrm>
            <a:off x="406400" y="2616200"/>
            <a:ext cx="12192001" cy="127"/>
          </a:xfrm>
          <a:prstGeom prst="line">
            <a:avLst/>
          </a:prstGeom>
          <a:ln w="12700">
            <a:solidFill>
              <a:schemeClr val="accent1">
                <a:hueOff val="109193"/>
                <a:satOff val="-4874"/>
                <a:lumOff val="12971"/>
              </a:schemeClr>
            </a:solidFill>
            <a:miter lim="400000"/>
          </a:ln>
        </p:spPr>
        <p:txBody>
          <a:bodyPr lIns="50800" tIns="50800" rIns="50800" bIns="50800" anchor="ctr"/>
          <a:lstStyle/>
          <a:p>
            <a:pPr algn="l" defTabSz="457200">
              <a:defRPr sz="1200">
                <a:solidFill>
                  <a:srgbClr val="000000"/>
                </a:solidFill>
                <a:latin typeface="Helvetica"/>
                <a:ea typeface="Helvetica"/>
                <a:cs typeface="Helvetica"/>
                <a:sym typeface="Helvetica"/>
              </a:defRPr>
            </a:pPr>
            <a:endParaRPr/>
          </a:p>
        </p:txBody>
      </p:sp>
      <p:sp>
        <p:nvSpPr>
          <p:cNvPr id="4" name="Title Text"/>
          <p:cNvSpPr txBox="1">
            <a:spLocks noGrp="1"/>
          </p:cNvSpPr>
          <p:nvPr>
            <p:ph type="title"/>
          </p:nvPr>
        </p:nvSpPr>
        <p:spPr>
          <a:xfrm>
            <a:off x="355600" y="444500"/>
            <a:ext cx="12293600" cy="20447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Title Text</a:t>
            </a:r>
          </a:p>
        </p:txBody>
      </p:sp>
      <p:sp>
        <p:nvSpPr>
          <p:cNvPr id="5" name="Body Level One…"/>
          <p:cNvSpPr txBox="1">
            <a:spLocks noGrp="1"/>
          </p:cNvSpPr>
          <p:nvPr>
            <p:ph type="body" idx="1"/>
          </p:nvPr>
        </p:nvSpPr>
        <p:spPr>
          <a:xfrm>
            <a:off x="355600" y="2984500"/>
            <a:ext cx="12293600" cy="63246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ctr">
            <a:normAutofit/>
          </a:bodyPr>
          <a:lstStyle/>
          <a:p>
            <a:r>
              <a:t>Body Level One</a:t>
            </a:r>
          </a:p>
          <a:p>
            <a:pPr lvl="1"/>
            <a:r>
              <a:t>Body Level Two</a:t>
            </a:r>
          </a:p>
          <a:p>
            <a:pPr lvl="2"/>
            <a:r>
              <a:t>Body Level Three</a:t>
            </a:r>
          </a:p>
          <a:p>
            <a:pPr lvl="3"/>
            <a:r>
              <a:t>Body Level Four</a:t>
            </a:r>
          </a:p>
          <a:p>
            <a:pPr lvl="4"/>
            <a:r>
              <a:t>Body Level Five</a:t>
            </a:r>
          </a:p>
        </p:txBody>
      </p:sp>
      <p:sp>
        <p:nvSpPr>
          <p:cNvPr id="6" name="Slide Number"/>
          <p:cNvSpPr txBox="1">
            <a:spLocks noGrp="1"/>
          </p:cNvSpPr>
          <p:nvPr>
            <p:ph type="sldNum" sz="quarter" idx="2"/>
          </p:nvPr>
        </p:nvSpPr>
        <p:spPr>
          <a:xfrm>
            <a:off x="12331700" y="9220199"/>
            <a:ext cx="317500" cy="355601"/>
          </a:xfrm>
          <a:prstGeom prst="rect">
            <a:avLst/>
          </a:prstGeom>
          <a:ln w="12700">
            <a:miter lim="400000"/>
          </a:ln>
        </p:spPr>
        <p:txBody>
          <a:bodyPr wrap="none" lIns="50800" tIns="50800" rIns="50800" bIns="50800" anchor="ctr">
            <a:spAutoFit/>
          </a:bodyPr>
          <a:lstStyle>
            <a:lvl1pPr>
              <a:defRPr sz="1600">
                <a:solidFill>
                  <a:schemeClr val="accent1">
                    <a:hueOff val="54750"/>
                    <a:satOff val="-1697"/>
                    <a:lumOff val="-18038"/>
                  </a:schemeClr>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1pPr>
      <a:lvl2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2pPr>
      <a:lvl3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3pPr>
      <a:lvl4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4pPr>
      <a:lvl5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5pPr>
      <a:lvl6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6pPr>
      <a:lvl7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7pPr>
      <a:lvl8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8pPr>
      <a:lvl9pPr marL="0" marR="0" indent="0" algn="l" defTabSz="584200" rtl="0" latinLnBrk="0">
        <a:lnSpc>
          <a:spcPct val="100000"/>
        </a:lnSpc>
        <a:spcBef>
          <a:spcPts val="0"/>
        </a:spcBef>
        <a:spcAft>
          <a:spcPts val="0"/>
        </a:spcAft>
        <a:buClrTx/>
        <a:buSzTx/>
        <a:buFontTx/>
        <a:buNone/>
        <a:tabLst/>
        <a:defRPr sz="6400" b="0" i="0" u="none" strike="noStrike" cap="none" spc="-128" baseline="0">
          <a:solidFill>
            <a:schemeClr val="accent1">
              <a:hueOff val="54750"/>
              <a:satOff val="-1697"/>
              <a:lumOff val="-18038"/>
            </a:schemeClr>
          </a:solidFill>
          <a:uFillTx/>
          <a:latin typeface="+mn-lt"/>
          <a:ea typeface="+mn-ea"/>
          <a:cs typeface="+mn-cs"/>
          <a:sym typeface="Didot"/>
        </a:defRPr>
      </a:lvl9pPr>
    </p:titleStyle>
    <p:bodyStyle>
      <a:lvl1pPr marL="50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1pPr>
      <a:lvl2pPr marL="101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2pPr>
      <a:lvl3pPr marL="152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3pPr>
      <a:lvl4pPr marL="203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4pPr>
      <a:lvl5pPr marL="2540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5pPr>
      <a:lvl6pPr marL="3048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6pPr>
      <a:lvl7pPr marL="3556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7pPr>
      <a:lvl8pPr marL="4064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8pPr>
      <a:lvl9pPr marL="4572000" marR="0" indent="-508000" algn="l" defTabSz="584200" latinLnBrk="0">
        <a:lnSpc>
          <a:spcPct val="100000"/>
        </a:lnSpc>
        <a:spcBef>
          <a:spcPts val="3800"/>
        </a:spcBef>
        <a:spcAft>
          <a:spcPts val="0"/>
        </a:spcAft>
        <a:buClr>
          <a:srgbClr val="5C86B9"/>
        </a:buClr>
        <a:buSzPct val="70000"/>
        <a:buFont typeface="Zapf Dingbats"/>
        <a:buChar char="✤"/>
        <a:tabLst/>
        <a:defRPr sz="3800" b="0" i="0" u="none" strike="noStrike" cap="none" spc="0" baseline="0">
          <a:solidFill>
            <a:srgbClr val="000000"/>
          </a:solidFill>
          <a:uFillTx/>
          <a:latin typeface="Palatino"/>
          <a:ea typeface="Palatino"/>
          <a:cs typeface="Palatino"/>
          <a:sym typeface="Palatino"/>
        </a:defRPr>
      </a:lvl9pPr>
    </p:bodyStyle>
    <p:otherStyle>
      <a:lvl1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1pPr>
      <a:lvl2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2pPr>
      <a:lvl3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3pPr>
      <a:lvl4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4pPr>
      <a:lvl5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5pPr>
      <a:lvl6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6pPr>
      <a:lvl7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7pPr>
      <a:lvl8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8pPr>
      <a:lvl9pPr marL="0" marR="0" indent="0" algn="ctr" defTabSz="584200" latinLnBrk="0">
        <a:lnSpc>
          <a:spcPct val="100000"/>
        </a:lnSpc>
        <a:spcBef>
          <a:spcPts val="0"/>
        </a:spcBef>
        <a:spcAft>
          <a:spcPts val="0"/>
        </a:spcAft>
        <a:buClrTx/>
        <a:buSzTx/>
        <a:buFontTx/>
        <a:buNone/>
        <a:tabLst/>
        <a:defRPr sz="1600" b="0" i="0" u="none" strike="noStrike" cap="none" spc="0" baseline="0">
          <a:solidFill>
            <a:schemeClr val="tx1"/>
          </a:solidFill>
          <a:uFillTx/>
          <a:latin typeface="+mn-lt"/>
          <a:ea typeface="+mn-ea"/>
          <a:cs typeface="+mn-cs"/>
          <a:sym typeface="Palatino"/>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 name="073.jpg" descr="073.jpg"/>
          <p:cNvPicPr>
            <a:picLocks noGrp="1" noChangeAspect="1"/>
          </p:cNvPicPr>
          <p:nvPr>
            <p:ph type="pic" idx="14"/>
          </p:nvPr>
        </p:nvPicPr>
        <p:blipFill>
          <a:blip r:embed="rId2"/>
          <a:srcRect t="12589" b="12589"/>
          <a:stretch>
            <a:fillRect/>
          </a:stretch>
        </p:blipFill>
        <p:spPr>
          <a:xfrm>
            <a:off x="368300" y="444500"/>
            <a:ext cx="12268200" cy="6324600"/>
          </a:xfrm>
          <a:prstGeom prst="rect">
            <a:avLst/>
          </a:prstGeom>
        </p:spPr>
      </p:pic>
      <p:sp>
        <p:nvSpPr>
          <p:cNvPr id="134" name="Citizenship for American Indians"/>
          <p:cNvSpPr txBox="1">
            <a:spLocks noGrp="1"/>
          </p:cNvSpPr>
          <p:nvPr>
            <p:ph type="title"/>
          </p:nvPr>
        </p:nvSpPr>
        <p:spPr>
          <a:prstGeom prst="rect">
            <a:avLst/>
          </a:prstGeom>
        </p:spPr>
        <p:txBody>
          <a:bodyPr/>
          <a:lstStyle>
            <a:lvl1pPr defTabSz="572516">
              <a:defRPr sz="6272" spc="-125"/>
            </a:lvl1pPr>
          </a:lstStyle>
          <a:p>
            <a:r>
              <a:t>Citizenship for American Indians</a:t>
            </a:r>
          </a:p>
        </p:txBody>
      </p:sp>
      <p:sp>
        <p:nvSpPr>
          <p:cNvPr id="135" name="CHQ: How will expansion impact Native Americans?"/>
          <p:cNvSpPr txBox="1">
            <a:spLocks noGrp="1"/>
          </p:cNvSpPr>
          <p:nvPr>
            <p:ph type="body" sz="quarter" idx="1"/>
          </p:nvPr>
        </p:nvSpPr>
        <p:spPr>
          <a:prstGeom prst="rect">
            <a:avLst/>
          </a:prstGeom>
        </p:spPr>
        <p:txBody>
          <a:bodyPr/>
          <a:lstStyle/>
          <a:p>
            <a:r>
              <a:t>CHQ: How will expansion impact Native Americans?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Document A: Move On"/>
          <p:cNvSpPr txBox="1">
            <a:spLocks noGrp="1"/>
          </p:cNvSpPr>
          <p:nvPr>
            <p:ph type="title"/>
          </p:nvPr>
        </p:nvSpPr>
        <p:spPr>
          <a:prstGeom prst="rect">
            <a:avLst/>
          </a:prstGeom>
        </p:spPr>
        <p:txBody>
          <a:bodyPr/>
          <a:lstStyle/>
          <a:p>
            <a:r>
              <a:t>Document A: Move On </a:t>
            </a: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0" name="move on.jpg" descr="move on.jpg"/>
          <p:cNvPicPr>
            <a:picLocks noGrp="1" noChangeAspect="1"/>
          </p:cNvPicPr>
          <p:nvPr>
            <p:ph type="pic" idx="13"/>
          </p:nvPr>
        </p:nvPicPr>
        <p:blipFill>
          <a:blip r:embed="rId2"/>
          <a:srcRect l="4802" r="4802"/>
          <a:stretch>
            <a:fillRect/>
          </a:stretch>
        </p:blipFill>
        <p:spPr>
          <a:xfrm>
            <a:off x="0" y="0"/>
            <a:ext cx="13004800" cy="9753600"/>
          </a:xfrm>
          <a:prstGeom prst="rect">
            <a:avLst/>
          </a:prstGeom>
        </p:spPr>
      </p:pic>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2" name="Statutes at Large Native Citizenship.jpg" descr="Statutes at Large Native Citizenship.jpg"/>
          <p:cNvPicPr>
            <a:picLocks noGrp="1" noChangeAspect="1"/>
          </p:cNvPicPr>
          <p:nvPr>
            <p:ph type="pic" idx="14"/>
          </p:nvPr>
        </p:nvPicPr>
        <p:blipFill>
          <a:blip r:embed="rId2"/>
          <a:srcRect/>
          <a:stretch>
            <a:fillRect/>
          </a:stretch>
        </p:blipFill>
        <p:spPr>
          <a:xfrm>
            <a:off x="368300" y="1692011"/>
            <a:ext cx="12268200" cy="3829578"/>
          </a:xfrm>
          <a:prstGeom prst="rect">
            <a:avLst/>
          </a:prstGeom>
        </p:spPr>
      </p:pic>
      <p:sp>
        <p:nvSpPr>
          <p:cNvPr id="163" name="Document B: This excerpt is from The Statues at Large of the United States, which contains resolutions, treaties, conventions, and executive proclamations. It is published by Congress under the direction of the Secretary of State."/>
          <p:cNvSpPr txBox="1">
            <a:spLocks noGrp="1"/>
          </p:cNvSpPr>
          <p:nvPr>
            <p:ph type="title"/>
          </p:nvPr>
        </p:nvSpPr>
        <p:spPr>
          <a:xfrm>
            <a:off x="355600" y="6045200"/>
            <a:ext cx="12293600" cy="2252713"/>
          </a:xfrm>
          <a:prstGeom prst="rect">
            <a:avLst/>
          </a:prstGeom>
        </p:spPr>
        <p:txBody>
          <a:bodyPr/>
          <a:lstStyle>
            <a:lvl1pPr defTabSz="257047">
              <a:defRPr sz="2816" spc="-56"/>
            </a:lvl1pPr>
          </a:lstStyle>
          <a:p>
            <a:r>
              <a:t>Document B: This excerpt is from The Statues at Large of the United States, which contains resolutions, treaties, conventions, and executive proclamations. It is published by Congress under the direction of the Secretary of State. </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Document C: “The Life of Henry Mitchell” (interview 1938-1939)"/>
          <p:cNvSpPr txBox="1">
            <a:spLocks noGrp="1"/>
          </p:cNvSpPr>
          <p:nvPr>
            <p:ph type="title"/>
          </p:nvPr>
        </p:nvSpPr>
        <p:spPr>
          <a:prstGeom prst="rect">
            <a:avLst/>
          </a:prstGeom>
        </p:spPr>
        <p:txBody>
          <a:bodyPr/>
          <a:lstStyle>
            <a:lvl1pPr defTabSz="560831">
              <a:defRPr sz="6144" spc="-122"/>
            </a:lvl1pPr>
          </a:lstStyle>
          <a:p>
            <a:r>
              <a:t>Document C: “The Life of Henry Mitchell” (interview 1938-1939)</a:t>
            </a:r>
          </a:p>
        </p:txBody>
      </p:sp>
      <p:sp>
        <p:nvSpPr>
          <p:cNvPr id="166" name="One of the Indians went over to Old Town once to see some official in the city hall about voting. I don’t know just what position that official had over there, but he said to the Indian, ‘We don’t want you people over here. You have your own elections over on the island, and if you want to vote, go over there.’…"/>
          <p:cNvSpPr txBox="1">
            <a:spLocks noGrp="1"/>
          </p:cNvSpPr>
          <p:nvPr>
            <p:ph type="body" idx="1"/>
          </p:nvPr>
        </p:nvSpPr>
        <p:spPr>
          <a:prstGeom prst="rect">
            <a:avLst/>
          </a:prstGeom>
        </p:spPr>
        <p:txBody>
          <a:bodyPr/>
          <a:lstStyle/>
          <a:p>
            <a:pPr marL="0" indent="0" defTabSz="457200">
              <a:spcBef>
                <a:spcPts val="0"/>
              </a:spcBef>
              <a:buClrTx/>
              <a:buSzTx/>
              <a:buFontTx/>
              <a:buNone/>
              <a:defRPr sz="3600" i="1">
                <a:solidFill>
                  <a:srgbClr val="424242"/>
                </a:solidFill>
              </a:defRPr>
            </a:pPr>
            <a:r>
              <a:t>One of the Indians went over to Old Town once to see some official in the city hall about voting. I don’t know just what position that official had over there, but he said to the Indian, ‘We don’t want you people over here. You have your own elections over on the island, and if you want to vote, go over there.’ </a:t>
            </a:r>
            <a:endParaRPr i="0">
              <a:solidFill>
                <a:srgbClr val="000000"/>
              </a:solidFill>
            </a:endParaRPr>
          </a:p>
          <a:p>
            <a:pPr marL="0" indent="0" defTabSz="457200">
              <a:spcBef>
                <a:spcPts val="0"/>
              </a:spcBef>
              <a:buClrTx/>
              <a:buSzTx/>
              <a:buFontTx/>
              <a:buNone/>
              <a:defRPr sz="3600" i="1">
                <a:solidFill>
                  <a:srgbClr val="424242"/>
                </a:solidFill>
              </a:defRPr>
            </a:pPr>
            <a:r>
              <a:t>Just why the Indians shouldn’t vote is something I can’t understand. </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What does it mean to be a citizen?"/>
          <p:cNvSpPr txBox="1">
            <a:spLocks noGrp="1"/>
          </p:cNvSpPr>
          <p:nvPr>
            <p:ph type="body" idx="13"/>
          </p:nvPr>
        </p:nvSpPr>
        <p:spPr>
          <a:xfrm>
            <a:off x="1270000" y="3581400"/>
            <a:ext cx="10464800" cy="2057400"/>
          </a:xfrm>
          <a:prstGeom prst="rect">
            <a:avLst/>
          </a:prstGeom>
        </p:spPr>
        <p:txBody>
          <a:bodyPr/>
          <a:lstStyle>
            <a:lvl1pPr>
              <a:defRPr sz="5800"/>
            </a:lvl1pPr>
          </a:lstStyle>
          <a:p>
            <a:r>
              <a:t>What does it mean to be a citizen?</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Notebook Directions"/>
          <p:cNvSpPr txBox="1">
            <a:spLocks noGrp="1"/>
          </p:cNvSpPr>
          <p:nvPr>
            <p:ph type="title"/>
          </p:nvPr>
        </p:nvSpPr>
        <p:spPr>
          <a:prstGeom prst="rect">
            <a:avLst/>
          </a:prstGeom>
        </p:spPr>
        <p:txBody>
          <a:bodyPr/>
          <a:lstStyle/>
          <a:p>
            <a:r>
              <a:t>Notebook Directions</a:t>
            </a:r>
          </a:p>
        </p:txBody>
      </p:sp>
      <p:sp>
        <p:nvSpPr>
          <p:cNvPr id="140" name="Right side: guiding questions…"/>
          <p:cNvSpPr txBox="1">
            <a:spLocks noGrp="1"/>
          </p:cNvSpPr>
          <p:nvPr>
            <p:ph type="body" idx="1"/>
          </p:nvPr>
        </p:nvSpPr>
        <p:spPr>
          <a:prstGeom prst="rect">
            <a:avLst/>
          </a:prstGeom>
        </p:spPr>
        <p:txBody>
          <a:bodyPr/>
          <a:lstStyle/>
          <a:p>
            <a:r>
              <a:t>Right side: guiding questions</a:t>
            </a:r>
          </a:p>
          <a:p>
            <a:r>
              <a:t>Left side: respond to central historical question</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The Dawes Act, 1887"/>
          <p:cNvSpPr txBox="1">
            <a:spLocks noGrp="1"/>
          </p:cNvSpPr>
          <p:nvPr>
            <p:ph type="title"/>
          </p:nvPr>
        </p:nvSpPr>
        <p:spPr>
          <a:prstGeom prst="rect">
            <a:avLst/>
          </a:prstGeom>
        </p:spPr>
        <p:txBody>
          <a:bodyPr/>
          <a:lstStyle/>
          <a:p>
            <a:r>
              <a:t>The Dawes Act, 1887</a:t>
            </a:r>
          </a:p>
        </p:txBody>
      </p:sp>
      <p:sp>
        <p:nvSpPr>
          <p:cNvPr id="143" name="Authorized the federal government to break up tribal lands…"/>
          <p:cNvSpPr txBox="1">
            <a:spLocks noGrp="1"/>
          </p:cNvSpPr>
          <p:nvPr>
            <p:ph type="body" idx="1"/>
          </p:nvPr>
        </p:nvSpPr>
        <p:spPr>
          <a:prstGeom prst="rect">
            <a:avLst/>
          </a:prstGeom>
        </p:spPr>
        <p:txBody>
          <a:bodyPr/>
          <a:lstStyle/>
          <a:p>
            <a:pPr marL="467359" indent="-467359" defTabSz="537463">
              <a:spcBef>
                <a:spcPts val="3800"/>
              </a:spcBef>
              <a:defRPr sz="3496"/>
            </a:pPr>
            <a:r>
              <a:t>Authorized the federal government to break up tribal lands</a:t>
            </a:r>
          </a:p>
          <a:p>
            <a:pPr marL="934719" lvl="1" indent="-467359" defTabSz="537463">
              <a:spcBef>
                <a:spcPts val="3800"/>
              </a:spcBef>
              <a:defRPr sz="3496"/>
            </a:pPr>
            <a:r>
              <a:t>Lands were partitioned into individual plots</a:t>
            </a:r>
          </a:p>
          <a:p>
            <a:pPr marL="467359" indent="-467359" defTabSz="537463">
              <a:spcBef>
                <a:spcPts val="3800"/>
              </a:spcBef>
              <a:defRPr sz="3496"/>
            </a:pPr>
            <a:r>
              <a:t>Native Americans were only granted citizenship if they accepted these plots</a:t>
            </a:r>
          </a:p>
          <a:p>
            <a:pPr marL="467359" indent="-467359" defTabSz="537463">
              <a:spcBef>
                <a:spcPts val="3800"/>
              </a:spcBef>
              <a:defRPr sz="3496"/>
            </a:pPr>
            <a:r>
              <a:t>Objective: assimilate Native Americans</a:t>
            </a:r>
          </a:p>
          <a:p>
            <a:pPr marL="467359" indent="-467359" defTabSz="537463">
              <a:spcBef>
                <a:spcPts val="3800"/>
              </a:spcBef>
              <a:defRPr sz="3496"/>
            </a:pPr>
            <a:r>
              <a:t>Over 90 million acres of tribal land were stripped from Native Americans and sold to non-natives</a:t>
            </a:r>
          </a:p>
        </p:txBody>
      </p:sp>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Indian Wars 1860-1890"/>
          <p:cNvSpPr txBox="1">
            <a:spLocks noGrp="1"/>
          </p:cNvSpPr>
          <p:nvPr>
            <p:ph type="title"/>
          </p:nvPr>
        </p:nvSpPr>
        <p:spPr>
          <a:prstGeom prst="rect">
            <a:avLst/>
          </a:prstGeom>
        </p:spPr>
        <p:txBody>
          <a:bodyPr/>
          <a:lstStyle/>
          <a:p>
            <a:r>
              <a:t>Indian Wars 1860-1890</a:t>
            </a:r>
          </a:p>
        </p:txBody>
      </p:sp>
      <p:sp>
        <p:nvSpPr>
          <p:cNvPr id="146" name="The reservation system was created in 1851 to keep Native Americans off desired lands…"/>
          <p:cNvSpPr txBox="1">
            <a:spLocks noGrp="1"/>
          </p:cNvSpPr>
          <p:nvPr>
            <p:ph type="body" idx="1"/>
          </p:nvPr>
        </p:nvSpPr>
        <p:spPr>
          <a:prstGeom prst="rect">
            <a:avLst/>
          </a:prstGeom>
        </p:spPr>
        <p:txBody>
          <a:bodyPr/>
          <a:lstStyle/>
          <a:p>
            <a:pPr marL="375920" indent="-375920" defTabSz="432308">
              <a:spcBef>
                <a:spcPts val="3100"/>
              </a:spcBef>
              <a:defRPr sz="2812"/>
            </a:pPr>
            <a:r>
              <a:t>The reservation system was created in 1851 to keep Native Americans off desired lands</a:t>
            </a:r>
          </a:p>
          <a:p>
            <a:pPr marL="751840" lvl="1" indent="-375920" defTabSz="432308">
              <a:spcBef>
                <a:spcPts val="3100"/>
              </a:spcBef>
              <a:defRPr sz="2812"/>
            </a:pPr>
            <a:r>
              <a:t>This leads to conflict, resulting in what was known as the Indian wars</a:t>
            </a:r>
          </a:p>
          <a:p>
            <a:pPr marL="1127760" lvl="2" indent="-375920" defTabSz="432308">
              <a:spcBef>
                <a:spcPts val="3100"/>
              </a:spcBef>
              <a:defRPr sz="2812"/>
            </a:pPr>
            <a:r>
              <a:t>Notable battle: Little Bighorn</a:t>
            </a:r>
          </a:p>
          <a:p>
            <a:pPr marL="1503680" lvl="3" indent="-375920" defTabSz="432308">
              <a:spcBef>
                <a:spcPts val="3100"/>
              </a:spcBef>
              <a:defRPr sz="2812"/>
            </a:pPr>
            <a:r>
              <a:t>The battle was a major victory for the Sioux but they eventually flee, fearing reprisals from the US Army</a:t>
            </a:r>
          </a:p>
          <a:p>
            <a:pPr marL="1503680" lvl="3" indent="-375920" defTabSz="432308">
              <a:spcBef>
                <a:spcPts val="3100"/>
              </a:spcBef>
              <a:defRPr sz="2812"/>
            </a:pPr>
            <a:r>
              <a:t>Seen as the beginning of the end of the Indian Wars</a:t>
            </a:r>
          </a:p>
          <a:p>
            <a:pPr marL="1879600" lvl="4" indent="-375920" defTabSz="432308">
              <a:spcBef>
                <a:spcPts val="3100"/>
              </a:spcBef>
              <a:defRPr sz="2812"/>
            </a:pPr>
            <a:r>
              <a:t>Remaining tribes were forced to cede their lands and move on to reservations</a:t>
            </a: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Forty-Ninth Congress of the United States of America; At the Second Session,…"/>
          <p:cNvSpPr txBox="1">
            <a:spLocks noGrp="1"/>
          </p:cNvSpPr>
          <p:nvPr>
            <p:ph type="body" idx="1"/>
          </p:nvPr>
        </p:nvSpPr>
        <p:spPr>
          <a:prstGeom prst="rect">
            <a:avLst/>
          </a:prstGeom>
        </p:spPr>
        <p:txBody>
          <a:bodyPr/>
          <a:lstStyle/>
          <a:p>
            <a:pPr marL="0" indent="0" algn="just" defTabSz="457200">
              <a:spcBef>
                <a:spcPts val="0"/>
              </a:spcBef>
              <a:buClrTx/>
              <a:buSzTx/>
              <a:buFontTx/>
              <a:buNone/>
              <a:defRPr sz="2000">
                <a:solidFill>
                  <a:srgbClr val="21242C"/>
                </a:solidFill>
                <a:latin typeface="Helvetica"/>
                <a:ea typeface="Helvetica"/>
                <a:cs typeface="Helvetica"/>
                <a:sym typeface="Helvetica"/>
              </a:defRPr>
            </a:pPr>
            <a:r>
              <a:t>Forty-Ninth Congress of the United States of America; At the Second Session,</a:t>
            </a:r>
          </a:p>
          <a:p>
            <a:pPr marL="0" indent="0" algn="just" defTabSz="457200">
              <a:spcBef>
                <a:spcPts val="0"/>
              </a:spcBef>
              <a:buClrTx/>
              <a:buSzTx/>
              <a:buFontTx/>
              <a:buNone/>
              <a:defRPr sz="2000">
                <a:solidFill>
                  <a:srgbClr val="21242C"/>
                </a:solidFill>
                <a:latin typeface="Helvetica"/>
                <a:ea typeface="Helvetica"/>
                <a:cs typeface="Helvetica"/>
                <a:sym typeface="Helvetica"/>
              </a:defRPr>
            </a:pPr>
            <a:r>
              <a:t>Begun and held at the City of Washington on Monday, the sixth day of December, one thousand eight hundred and eight-six.</a:t>
            </a:r>
          </a:p>
          <a:p>
            <a:pPr marL="0" indent="0" algn="just" defTabSz="457200">
              <a:spcBef>
                <a:spcPts val="0"/>
              </a:spcBef>
              <a:buClrTx/>
              <a:buSzTx/>
              <a:buFontTx/>
              <a:buNone/>
              <a:defRPr sz="2000" b="1">
                <a:solidFill>
                  <a:srgbClr val="21242C"/>
                </a:solidFill>
                <a:latin typeface="Helvetica"/>
                <a:ea typeface="Helvetica"/>
                <a:cs typeface="Helvetica"/>
                <a:sym typeface="Helvetica"/>
              </a:defRPr>
            </a:pPr>
            <a:r>
              <a:t>An Act to provide for the allotment of lands in severalty to Indians on the various reservations, and to extend the protection of the laws of the United States and the Territories over the Indians, and for other purposes.</a:t>
            </a:r>
          </a:p>
          <a:p>
            <a:pPr marL="0" indent="0" algn="just" defTabSz="457200">
              <a:spcBef>
                <a:spcPts val="0"/>
              </a:spcBef>
              <a:buClrTx/>
              <a:buSzTx/>
              <a:buFontTx/>
              <a:buNone/>
              <a:defRPr sz="2000">
                <a:solidFill>
                  <a:srgbClr val="21242C"/>
                </a:solidFill>
                <a:latin typeface="Helvetica"/>
                <a:ea typeface="Helvetica"/>
                <a:cs typeface="Helvetica"/>
                <a:sym typeface="Helvetica"/>
              </a:defRPr>
            </a:pPr>
            <a:endParaRPr/>
          </a:p>
          <a:p>
            <a:pPr marL="0" indent="0" algn="just" defTabSz="457200">
              <a:spcBef>
                <a:spcPts val="0"/>
              </a:spcBef>
              <a:buClrTx/>
              <a:buSzTx/>
              <a:buFontTx/>
              <a:buNone/>
              <a:defRPr sz="2000">
                <a:solidFill>
                  <a:srgbClr val="21242C"/>
                </a:solidFill>
                <a:latin typeface="Helvetica"/>
                <a:ea typeface="Helvetica"/>
                <a:cs typeface="Helvetica"/>
                <a:sym typeface="Helvetica"/>
              </a:defRPr>
            </a:pPr>
            <a:r>
              <a:t>Be it enacted by the Senate and House of Representatives of the United States of America in Congress assembled, That in all cases where any tribe or band of Indians has been, or shall hereafter be, located upon any reservation created for their use, either by treaty stipulation or by virtue of an act of Congress or executive order setting apart the same for their use, the President of the United States be, and he hereby is, authorized, whenever in his opinion any reservation or any part thereof of such Indians is advantageous for agricultural and grazing purposes, to cause said reservation, or any part thereof, to be surveyed, or resurveyed if necessary, and to allot the lands in said reservation in severalty to any Indian located thereon in quantities as follows:</a:t>
            </a:r>
          </a:p>
          <a:p>
            <a:pPr marL="0" indent="0" algn="just" defTabSz="457200">
              <a:spcBef>
                <a:spcPts val="0"/>
              </a:spcBef>
              <a:buClrTx/>
              <a:buSzTx/>
              <a:buFontTx/>
              <a:buNone/>
              <a:defRPr sz="2000">
                <a:solidFill>
                  <a:srgbClr val="21242C"/>
                </a:solidFill>
                <a:latin typeface="Helvetica"/>
                <a:ea typeface="Helvetica"/>
                <a:cs typeface="Helvetica"/>
                <a:sym typeface="Helvetica"/>
              </a:defRPr>
            </a:pPr>
            <a:r>
              <a:t>To each head of a family, one-quarter of a section;</a:t>
            </a:r>
          </a:p>
          <a:p>
            <a:pPr marL="0" indent="0" algn="just" defTabSz="457200">
              <a:spcBef>
                <a:spcPts val="0"/>
              </a:spcBef>
              <a:buClrTx/>
              <a:buSzTx/>
              <a:buFontTx/>
              <a:buNone/>
              <a:defRPr sz="2000">
                <a:solidFill>
                  <a:srgbClr val="21242C"/>
                </a:solidFill>
                <a:latin typeface="Helvetica"/>
                <a:ea typeface="Helvetica"/>
                <a:cs typeface="Helvetica"/>
                <a:sym typeface="Helvetica"/>
              </a:defRPr>
            </a:pPr>
            <a:r>
              <a:t>To each single person over eighteen years of age, one-eighth of a section;</a:t>
            </a:r>
          </a:p>
          <a:p>
            <a:pPr marL="0" indent="0" algn="just" defTabSz="457200">
              <a:spcBef>
                <a:spcPts val="0"/>
              </a:spcBef>
              <a:buClrTx/>
              <a:buSzTx/>
              <a:buFontTx/>
              <a:buNone/>
              <a:defRPr sz="2000">
                <a:solidFill>
                  <a:srgbClr val="21242C"/>
                </a:solidFill>
                <a:latin typeface="Helvetica"/>
                <a:ea typeface="Helvetica"/>
                <a:cs typeface="Helvetica"/>
                <a:sym typeface="Helvetica"/>
              </a:defRPr>
            </a:pPr>
            <a:r>
              <a:t>To each orphan child under eighteen years of age, one-eighth of a section; and</a:t>
            </a:r>
          </a:p>
          <a:p>
            <a:pPr marL="0" indent="0" algn="just" defTabSz="457200">
              <a:spcBef>
                <a:spcPts val="0"/>
              </a:spcBef>
              <a:buClrTx/>
              <a:buSzTx/>
              <a:buFontTx/>
              <a:buNone/>
              <a:defRPr sz="2000">
                <a:solidFill>
                  <a:srgbClr val="21242C"/>
                </a:solidFill>
                <a:latin typeface="Helvetica"/>
                <a:ea typeface="Helvetica"/>
                <a:cs typeface="Helvetica"/>
                <a:sym typeface="Helvetica"/>
              </a:defRPr>
            </a:pPr>
            <a:r>
              <a:t>To each other single person under eighteen years now living, or who may be born prior to the date of the order of the President directing an allotment of the lands embraced in any reservation, one-sixteenth of a section . . .</a:t>
            </a:r>
          </a:p>
        </p:txBody>
      </p:sp>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Video"/>
          <p:cNvSpPr txBox="1">
            <a:spLocks noGrp="1"/>
          </p:cNvSpPr>
          <p:nvPr>
            <p:ph type="title"/>
          </p:nvPr>
        </p:nvSpPr>
        <p:spPr>
          <a:prstGeom prst="rect">
            <a:avLst/>
          </a:prstGeom>
        </p:spPr>
        <p:txBody>
          <a:bodyPr/>
          <a:lstStyle/>
          <a:p>
            <a:r>
              <a:t>Video </a:t>
            </a:r>
          </a:p>
        </p:txBody>
      </p:sp>
      <p:sp>
        <p:nvSpPr>
          <p:cNvPr id="151" name="How is assimilation related to citizenship?…"/>
          <p:cNvSpPr txBox="1">
            <a:spLocks noGrp="1"/>
          </p:cNvSpPr>
          <p:nvPr>
            <p:ph type="body" idx="1"/>
          </p:nvPr>
        </p:nvSpPr>
        <p:spPr>
          <a:prstGeom prst="rect">
            <a:avLst/>
          </a:prstGeom>
        </p:spPr>
        <p:txBody>
          <a:bodyPr/>
          <a:lstStyle/>
          <a:p>
            <a:r>
              <a:t>How is assimilation related to citizenship?</a:t>
            </a:r>
          </a:p>
          <a:p>
            <a:r>
              <a:t>What was the purpose of American Indian boarding schools?</a:t>
            </a:r>
          </a:p>
        </p:txBody>
      </p:sp>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Title"/>
          <p:cNvSpPr txBox="1">
            <a:spLocks noGrp="1"/>
          </p:cNvSpPr>
          <p:nvPr>
            <p:ph type="title"/>
          </p:nvPr>
        </p:nvSpPr>
        <p:spPr>
          <a:prstGeom prst="rect">
            <a:avLst/>
          </a:prstGeom>
        </p:spPr>
        <p:txBody>
          <a:bodyPr/>
          <a:lstStyle/>
          <a:p>
            <a:endParaRPr/>
          </a:p>
        </p:txBody>
      </p:sp>
      <p:sp>
        <p:nvSpPr>
          <p:cNvPr id="154" name="Native Americans will not be granted full citizenship until 1924…"/>
          <p:cNvSpPr txBox="1">
            <a:spLocks noGrp="1"/>
          </p:cNvSpPr>
          <p:nvPr>
            <p:ph type="body" idx="1"/>
          </p:nvPr>
        </p:nvSpPr>
        <p:spPr>
          <a:prstGeom prst="rect">
            <a:avLst/>
          </a:prstGeom>
        </p:spPr>
        <p:txBody>
          <a:bodyPr/>
          <a:lstStyle/>
          <a:p>
            <a:r>
              <a:t>Native Americans will not be granted full citizenship until 1924</a:t>
            </a:r>
          </a:p>
          <a:p>
            <a:pPr lvl="1"/>
            <a:r>
              <a:t>Indian Citizenship Act (Calvin Coolidge)</a:t>
            </a:r>
          </a:p>
          <a:p>
            <a:r>
              <a:t>The land allotment policy will not end until the US Indian Reorganization Act in 1934 (FDR)</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ndian Wars Map.jpg" descr="Indian Wars Map.jpg"/>
          <p:cNvPicPr>
            <a:picLocks noGrp="1" noChangeAspect="1"/>
          </p:cNvPicPr>
          <p:nvPr>
            <p:ph type="pic" idx="13"/>
          </p:nvPr>
        </p:nvPicPr>
        <p:blipFill>
          <a:blip r:embed="rId2"/>
          <a:srcRect t="1345" b="1345"/>
          <a:stretch>
            <a:fillRect/>
          </a:stretch>
        </p:blipFill>
        <p:spPr>
          <a:xfrm>
            <a:off x="0" y="0"/>
            <a:ext cx="13004800" cy="9753600"/>
          </a:xfrm>
          <a:prstGeom prst="rect">
            <a:avLst/>
          </a:prstGeom>
        </p:spPr>
      </p:pic>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Editorial">
  <a:themeElements>
    <a:clrScheme name="Editorial">
      <a:dk1>
        <a:srgbClr val="324863"/>
      </a:dk1>
      <a:lt1>
        <a:srgbClr val="634D31"/>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Editorial">
  <a:themeElements>
    <a:clrScheme name="Editorial">
      <a:dk1>
        <a:srgbClr val="000000"/>
      </a:dk1>
      <a:lt1>
        <a:srgbClr val="FFFFFF"/>
      </a:lt1>
      <a:dk2>
        <a:srgbClr val="615F5C"/>
      </a:dk2>
      <a:lt2>
        <a:srgbClr val="D6D3CB"/>
      </a:lt2>
      <a:accent1>
        <a:srgbClr val="4D76A4"/>
      </a:accent1>
      <a:accent2>
        <a:srgbClr val="729460"/>
      </a:accent2>
      <a:accent3>
        <a:srgbClr val="D6AD40"/>
      </a:accent3>
      <a:accent4>
        <a:srgbClr val="DC7D39"/>
      </a:accent4>
      <a:accent5>
        <a:srgbClr val="C36061"/>
      </a:accent5>
      <a:accent6>
        <a:srgbClr val="7E649B"/>
      </a:accent6>
      <a:hlink>
        <a:srgbClr val="0000FF"/>
      </a:hlink>
      <a:folHlink>
        <a:srgbClr val="FF00FF"/>
      </a:folHlink>
    </a:clrScheme>
    <a:fontScheme name="Editorial">
      <a:majorFont>
        <a:latin typeface="Didot"/>
        <a:ea typeface="Didot"/>
        <a:cs typeface="Didot"/>
      </a:majorFont>
      <a:minorFont>
        <a:latin typeface="Didot"/>
        <a:ea typeface="Didot"/>
        <a:cs typeface="Didot"/>
      </a:minorFont>
    </a:fontScheme>
    <a:fmtScheme name="Editori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FFFFFF"/>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hueOff val="109193"/>
              <a:satOff val="-4874"/>
              <a:lumOff val="12971"/>
            </a:schemeClr>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000" b="0" i="0" u="none" strike="noStrike" cap="none" spc="0" normalizeH="0" baseline="0">
            <a:ln>
              <a:noFill/>
            </a:ln>
            <a:solidFill>
              <a:srgbClr val="324863"/>
            </a:solidFill>
            <a:effectLst/>
            <a:uFillTx/>
            <a:latin typeface="Palatino"/>
            <a:ea typeface="Palatino"/>
            <a:cs typeface="Palatino"/>
            <a:sym typeface="Palatino"/>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678</Words>
  <Application>Microsoft Macintosh PowerPoint</Application>
  <PresentationFormat>Custom</PresentationFormat>
  <Paragraphs>39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Didot</vt:lpstr>
      <vt:lpstr>Helvetica</vt:lpstr>
      <vt:lpstr>Helvetica Neue</vt:lpstr>
      <vt:lpstr>Palatino</vt:lpstr>
      <vt:lpstr>Zapf Dingbats</vt:lpstr>
      <vt:lpstr>Editorial</vt:lpstr>
      <vt:lpstr>Citizenship for American Indians</vt:lpstr>
      <vt:lpstr>PowerPoint Presentation</vt:lpstr>
      <vt:lpstr>Notebook Directions</vt:lpstr>
      <vt:lpstr>The Dawes Act, 1887</vt:lpstr>
      <vt:lpstr>Indian Wars 1860-1890</vt:lpstr>
      <vt:lpstr>PowerPoint Presentation</vt:lpstr>
      <vt:lpstr>Video </vt:lpstr>
      <vt:lpstr>PowerPoint Presentation</vt:lpstr>
      <vt:lpstr>PowerPoint Presentation</vt:lpstr>
      <vt:lpstr>Document A: Move On </vt:lpstr>
      <vt:lpstr>PowerPoint Presentation</vt:lpstr>
      <vt:lpstr>Document B: This excerpt is from The Statues at Large of the United States, which contains resolutions, treaties, conventions, and executive proclamations. It is published by Congress under the direction of the Secretary of State. </vt:lpstr>
      <vt:lpstr>Document C: “The Life of Henry Mitchell” (interview 1938-1939)</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Citizenship for American Indians</dc:title>
  <cp:lastModifiedBy>Love, Reebah M</cp:lastModifiedBy>
  <cp:revision>1</cp:revision>
  <dcterms:modified xsi:type="dcterms:W3CDTF">2019-08-12T02:17:41Z</dcterms:modified>
</cp:coreProperties>
</file>