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1F351B-B9E9-4BFD-AF5F-833FD47BD8BE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8117BB-D004-46D1-AF8B-C9458D940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02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Homestead Strike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did the Homestead Strike turn violent?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Workers formed labor unions to protect their rights and to give </a:t>
            </a:r>
            <a:r>
              <a:rPr lang="en-US" dirty="0" smtClean="0"/>
              <a:t>them power </a:t>
            </a:r>
            <a:r>
              <a:rPr lang="en-US" dirty="0"/>
              <a:t>to collectively bargain.</a:t>
            </a:r>
          </a:p>
          <a:p>
            <a:r>
              <a:rPr lang="en-US" dirty="0" smtClean="0"/>
              <a:t>Business </a:t>
            </a:r>
            <a:r>
              <a:rPr lang="en-US" dirty="0"/>
              <a:t>owners saw labor unions as </a:t>
            </a:r>
            <a:r>
              <a:rPr lang="en-US" dirty="0" smtClean="0"/>
              <a:t>unfair because </a:t>
            </a:r>
            <a:r>
              <a:rPr lang="en-US" dirty="0"/>
              <a:t>they </a:t>
            </a:r>
            <a:r>
              <a:rPr lang="en-US" dirty="0" smtClean="0"/>
              <a:t>prevent competition</a:t>
            </a:r>
            <a:r>
              <a:rPr lang="en-US" dirty="0"/>
              <a:t>.</a:t>
            </a:r>
          </a:p>
          <a:p>
            <a:r>
              <a:rPr lang="en-US" dirty="0" smtClean="0"/>
              <a:t>Throughout </a:t>
            </a:r>
            <a:r>
              <a:rPr lang="en-US" dirty="0"/>
              <a:t>the industrial era, unions </a:t>
            </a:r>
            <a:r>
              <a:rPr lang="en-US" dirty="0" smtClean="0"/>
              <a:t>were involved </a:t>
            </a:r>
            <a:r>
              <a:rPr lang="en-US" dirty="0"/>
              <a:t>in a number </a:t>
            </a:r>
            <a:r>
              <a:rPr lang="en-US" dirty="0" smtClean="0"/>
              <a:t>of strikes</a:t>
            </a:r>
            <a:r>
              <a:rPr lang="en-US" dirty="0"/>
              <a:t>; often, these strikes turned violent.</a:t>
            </a:r>
          </a:p>
        </p:txBody>
      </p:sp>
    </p:spTree>
    <p:extLst>
      <p:ext uri="{BB962C8B-B14F-4D97-AF65-F5344CB8AC3E}">
        <p14:creationId xmlns:p14="http://schemas.microsoft.com/office/powerpoint/2010/main" val="25695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316" y="1122947"/>
            <a:ext cx="6871368" cy="46001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Andrew Carnegie (robber baron, captain of the steel industry) owned </a:t>
            </a:r>
            <a:r>
              <a:rPr lang="en-US" dirty="0" smtClean="0"/>
              <a:t>a steel </a:t>
            </a:r>
            <a:r>
              <a:rPr lang="en-US" dirty="0"/>
              <a:t>mill in Homestead, PA, near Pittsburgh.</a:t>
            </a:r>
          </a:p>
          <a:p>
            <a:r>
              <a:rPr lang="en-US" dirty="0" smtClean="0"/>
              <a:t>Union </a:t>
            </a:r>
            <a:r>
              <a:rPr lang="en-US" dirty="0"/>
              <a:t>at the steel mill, the Amalgamated Association (AA)</a:t>
            </a:r>
            <a:r>
              <a:rPr lang="en-US" dirty="0" smtClean="0"/>
              <a:t>, formed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won a couple of early strikes.</a:t>
            </a:r>
          </a:p>
          <a:p>
            <a:r>
              <a:rPr lang="en-US" dirty="0" smtClean="0"/>
              <a:t>Homestead </a:t>
            </a:r>
            <a:r>
              <a:rPr lang="en-US" dirty="0"/>
              <a:t>was run by Henry Clay Frick whose </a:t>
            </a:r>
            <a:r>
              <a:rPr lang="en-US" dirty="0" smtClean="0"/>
              <a:t>goal was </a:t>
            </a:r>
            <a:r>
              <a:rPr lang="en-US" dirty="0"/>
              <a:t>to break </a:t>
            </a:r>
            <a:r>
              <a:rPr lang="en-US" dirty="0" smtClean="0"/>
              <a:t>the union</a:t>
            </a:r>
            <a:r>
              <a:rPr lang="en-US" dirty="0"/>
              <a:t>.</a:t>
            </a:r>
          </a:p>
          <a:p>
            <a:r>
              <a:rPr lang="en-US" dirty="0" smtClean="0"/>
              <a:t>When </a:t>
            </a:r>
            <a:r>
              <a:rPr lang="en-US" dirty="0"/>
              <a:t>the union’s contract was up in 1892, </a:t>
            </a:r>
            <a:r>
              <a:rPr lang="en-US" dirty="0" smtClean="0"/>
              <a:t>Frick refused </a:t>
            </a:r>
            <a:r>
              <a:rPr lang="en-US" dirty="0"/>
              <a:t>to </a:t>
            </a:r>
            <a:r>
              <a:rPr lang="en-US" dirty="0" smtClean="0"/>
              <a:t>negotiate a </a:t>
            </a:r>
            <a:r>
              <a:rPr lang="en-US" dirty="0"/>
              <a:t>new contract and locked workers out.</a:t>
            </a:r>
          </a:p>
          <a:p>
            <a:r>
              <a:rPr lang="en-US" dirty="0" smtClean="0"/>
              <a:t>Frick </a:t>
            </a:r>
            <a:r>
              <a:rPr lang="en-US" dirty="0"/>
              <a:t>hired the Pinkerton Detectives to provide security and break </a:t>
            </a:r>
            <a:r>
              <a:rPr lang="en-US" dirty="0" smtClean="0"/>
              <a:t>the strike</a:t>
            </a:r>
            <a:r>
              <a:rPr lang="en-US" dirty="0"/>
              <a:t>.</a:t>
            </a:r>
          </a:p>
          <a:p>
            <a:r>
              <a:rPr lang="en-US" dirty="0" smtClean="0"/>
              <a:t>When </a:t>
            </a:r>
            <a:r>
              <a:rPr lang="en-US"/>
              <a:t>the </a:t>
            </a:r>
            <a:r>
              <a:rPr lang="en-US" smtClean="0"/>
              <a:t>Pinkerton’s </a:t>
            </a:r>
            <a:r>
              <a:rPr lang="en-US" dirty="0"/>
              <a:t>tried to enter the mill, there </a:t>
            </a:r>
            <a:r>
              <a:rPr lang="en-US" dirty="0" smtClean="0"/>
              <a:t>was conflict</a:t>
            </a:r>
            <a:r>
              <a:rPr lang="en-US" dirty="0"/>
              <a:t>. </a:t>
            </a:r>
            <a:r>
              <a:rPr lang="en-US" dirty="0" smtClean="0"/>
              <a:t>The conflict </a:t>
            </a:r>
            <a:r>
              <a:rPr lang="en-US" dirty="0"/>
              <a:t>lasted for 14 hours and left 16 people dead</a:t>
            </a:r>
            <a:r>
              <a:rPr lang="en-US" dirty="0" smtClean="0"/>
              <a:t>.</a:t>
            </a:r>
          </a:p>
          <a:p>
            <a:r>
              <a:rPr lang="en-US" dirty="0"/>
              <a:t>The strike lasted four more months until the union gave in. </a:t>
            </a:r>
            <a:r>
              <a:rPr lang="en-US" dirty="0" smtClean="0"/>
              <a:t>Frick succeeded </a:t>
            </a:r>
            <a:r>
              <a:rPr lang="en-US" dirty="0"/>
              <a:t>in breaking the union.</a:t>
            </a:r>
          </a:p>
        </p:txBody>
      </p:sp>
    </p:spTree>
    <p:extLst>
      <p:ext uri="{BB962C8B-B14F-4D97-AF65-F5344CB8AC3E}">
        <p14:creationId xmlns:p14="http://schemas.microsoft.com/office/powerpoint/2010/main" val="8594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Perspectives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778" y="1712207"/>
            <a:ext cx="2939521" cy="820208"/>
          </a:xfrm>
        </p:spPr>
        <p:txBody>
          <a:bodyPr/>
          <a:lstStyle/>
          <a:p>
            <a:r>
              <a:rPr lang="en-US" dirty="0" smtClean="0"/>
              <a:t>Emma Goldman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10669" y="1753584"/>
            <a:ext cx="2944368" cy="822960"/>
          </a:xfrm>
        </p:spPr>
        <p:txBody>
          <a:bodyPr/>
          <a:lstStyle/>
          <a:p>
            <a:r>
              <a:rPr lang="en-US" dirty="0" smtClean="0"/>
              <a:t>Henry Frick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032" y="2532415"/>
            <a:ext cx="2494759" cy="3448253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323" y="2576544"/>
            <a:ext cx="2216851" cy="3200801"/>
          </a:xfrm>
        </p:spPr>
      </p:pic>
    </p:spTree>
    <p:extLst>
      <p:ext uri="{BB962C8B-B14F-4D97-AF65-F5344CB8AC3E}">
        <p14:creationId xmlns:p14="http://schemas.microsoft.com/office/powerpoint/2010/main" val="21653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 A- Emma Goldman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Sourcing: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is the author?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position do you expect her to take on the strike?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was this written? How does that make you feel </a:t>
            </a:r>
            <a:r>
              <a:rPr lang="en-US" dirty="0" smtClean="0"/>
              <a:t>about the </a:t>
            </a:r>
            <a:r>
              <a:rPr lang="en-US" dirty="0"/>
              <a:t>reliability of the document?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Close Reading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circle all </a:t>
            </a:r>
            <a:r>
              <a:rPr lang="en-US" dirty="0" smtClean="0"/>
              <a:t>the words </a:t>
            </a:r>
            <a:r>
              <a:rPr lang="en-US" dirty="0"/>
              <a:t>that seem particularly strong and think about </a:t>
            </a:r>
            <a:r>
              <a:rPr lang="en-US" dirty="0" smtClean="0"/>
              <a:t>what effect </a:t>
            </a:r>
            <a:r>
              <a:rPr lang="en-US" dirty="0"/>
              <a:t>these words have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Do these words make one side seem “right” or “wrong”</a:t>
            </a:r>
            <a:r>
              <a:rPr lang="en-US" dirty="0" smtClean="0"/>
              <a:t>? How </a:t>
            </a:r>
            <a:r>
              <a:rPr lang="en-US" dirty="0"/>
              <a:t>do </a:t>
            </a:r>
            <a:r>
              <a:rPr lang="en-US" dirty="0" smtClean="0"/>
              <a:t>you </a:t>
            </a:r>
            <a:r>
              <a:rPr lang="en-US" dirty="0"/>
              <a:t>know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Whose </a:t>
            </a:r>
            <a:r>
              <a:rPr lang="en-US" dirty="0"/>
              <a:t>perspective is missing in </a:t>
            </a:r>
            <a:r>
              <a:rPr lang="en-US" dirty="0" smtClean="0"/>
              <a:t>this document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331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B: Henry Frick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Sourcing: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Who wrote this? What’s his perspective?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might his description and his language differ </a:t>
            </a:r>
            <a:r>
              <a:rPr lang="en-US" dirty="0" smtClean="0"/>
              <a:t>from Goldman’s</a:t>
            </a:r>
            <a:r>
              <a:rPr lang="en-US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Date </a:t>
            </a:r>
            <a:r>
              <a:rPr lang="en-US" dirty="0"/>
              <a:t>July 8—one week after the crisis—how might </a:t>
            </a:r>
            <a:r>
              <a:rPr lang="en-US" dirty="0" smtClean="0"/>
              <a:t>this effect </a:t>
            </a:r>
            <a:r>
              <a:rPr lang="en-US" dirty="0"/>
              <a:t>what Frick will say?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Close Reading: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words stand out?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/>
              <a:t>there any evidence that he’s trying to </a:t>
            </a:r>
            <a:r>
              <a:rPr lang="en-US" dirty="0" smtClean="0"/>
              <a:t>sound reasonable </a:t>
            </a:r>
            <a:r>
              <a:rPr lang="en-US" dirty="0"/>
              <a:t>and logical? Why might he want to </a:t>
            </a:r>
            <a:r>
              <a:rPr lang="en-US" dirty="0" smtClean="0"/>
              <a:t>sound reasonable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972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did the Homestead Strike turn violent?</a:t>
            </a:r>
          </a:p>
          <a:p>
            <a:r>
              <a:rPr lang="en-US" dirty="0" smtClean="0"/>
              <a:t>What </a:t>
            </a:r>
            <a:r>
              <a:rPr lang="en-US" dirty="0"/>
              <a:t>are the differences between Goldman’s account and </a:t>
            </a:r>
            <a:r>
              <a:rPr lang="en-US" dirty="0" smtClean="0"/>
              <a:t>Frick’s account</a:t>
            </a:r>
            <a:r>
              <a:rPr lang="en-US" dirty="0"/>
              <a:t>?</a:t>
            </a:r>
          </a:p>
          <a:p>
            <a:r>
              <a:rPr lang="en-US" dirty="0" smtClean="0"/>
              <a:t>Which </a:t>
            </a:r>
            <a:r>
              <a:rPr lang="en-US" dirty="0"/>
              <a:t>account do you find more believable? Why?</a:t>
            </a:r>
          </a:p>
          <a:p>
            <a:r>
              <a:rPr lang="en-US" dirty="0" smtClean="0"/>
              <a:t>Can </a:t>
            </a:r>
            <a:r>
              <a:rPr lang="en-US" dirty="0"/>
              <a:t>we ever know what happened?</a:t>
            </a:r>
          </a:p>
          <a:p>
            <a:r>
              <a:rPr lang="en-US" dirty="0" smtClean="0"/>
              <a:t>What </a:t>
            </a:r>
            <a:r>
              <a:rPr lang="en-US" dirty="0"/>
              <a:t>other materials would you want to look at in order to try </a:t>
            </a:r>
            <a:r>
              <a:rPr lang="en-US" dirty="0" smtClean="0"/>
              <a:t>to figure </a:t>
            </a:r>
            <a:r>
              <a:rPr lang="en-US" dirty="0"/>
              <a:t>out what happened at Homestead?</a:t>
            </a:r>
          </a:p>
        </p:txBody>
      </p:sp>
    </p:spTree>
    <p:extLst>
      <p:ext uri="{BB962C8B-B14F-4D97-AF65-F5344CB8AC3E}">
        <p14:creationId xmlns:p14="http://schemas.microsoft.com/office/powerpoint/2010/main" val="319117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Goldman and Frick’s claims about the Homestead strike different?</a:t>
            </a:r>
          </a:p>
          <a:p>
            <a:r>
              <a:rPr lang="en-US" dirty="0" smtClean="0"/>
              <a:t>Which </a:t>
            </a:r>
            <a:r>
              <a:rPr lang="en-US" dirty="0"/>
              <a:t>claim is more believable? Why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2243</TotalTime>
  <Words>441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The Homestead Strike</vt:lpstr>
      <vt:lpstr>PowerPoint Presentation</vt:lpstr>
      <vt:lpstr>PowerPoint Presentation</vt:lpstr>
      <vt:lpstr>Two Perspectives</vt:lpstr>
      <vt:lpstr>Document A- Emma Goldman</vt:lpstr>
      <vt:lpstr>Document B: Henry Frick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Homestead Strike</dc:title>
  <dc:creator>Reebah Gann</dc:creator>
  <cp:lastModifiedBy>Love, Reebah M</cp:lastModifiedBy>
  <cp:revision>11</cp:revision>
  <cp:lastPrinted>2014-09-10T18:27:11Z</cp:lastPrinted>
  <dcterms:created xsi:type="dcterms:W3CDTF">2013-09-09T22:17:37Z</dcterms:created>
  <dcterms:modified xsi:type="dcterms:W3CDTF">2017-09-08T13:04:16Z</dcterms:modified>
</cp:coreProperties>
</file>